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9" r:id="rId3"/>
    <p:sldId id="260" r:id="rId4"/>
    <p:sldId id="261" r:id="rId5"/>
    <p:sldId id="258" r:id="rId6"/>
  </p:sldIdLst>
  <p:sldSz cx="30275213" cy="42803763"/>
  <p:notesSz cx="6858000" cy="9144000"/>
  <p:defaultTextStyle>
    <a:defPPr>
      <a:defRPr lang="de-DE"/>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2" pos="9536" userDrawn="1">
          <p15:clr>
            <a:srgbClr val="A4A3A4"/>
          </p15:clr>
        </p15:guide>
        <p15:guide id="3" orient="horz" pos="13640" userDrawn="1">
          <p15:clr>
            <a:srgbClr val="A4A3A4"/>
          </p15:clr>
        </p15:guide>
        <p15:guide id="4" pos="9535" userDrawn="1">
          <p15:clr>
            <a:srgbClr val="A4A3A4"/>
          </p15:clr>
        </p15:guide>
        <p15:guide id="5" pos="9672" userDrawn="1">
          <p15:clr>
            <a:srgbClr val="A4A3A4"/>
          </p15:clr>
        </p15:guide>
        <p15:guide id="6" orient="horz" pos="5561" userDrawn="1">
          <p15:clr>
            <a:srgbClr val="A4A3A4"/>
          </p15:clr>
        </p15:guide>
        <p15:guide id="7" orient="horz" pos="6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3072"/>
    <a:srgbClr val="61A4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p:scale>
          <a:sx n="50" d="100"/>
          <a:sy n="50" d="100"/>
        </p:scale>
        <p:origin x="456" y="144"/>
      </p:cViewPr>
      <p:guideLst>
        <p:guide pos="9536"/>
        <p:guide orient="horz" pos="13640"/>
        <p:guide pos="9535"/>
        <p:guide pos="9672"/>
        <p:guide orient="horz" pos="5561"/>
        <p:guide orient="horz" pos="6156"/>
      </p:guideLst>
    </p:cSldViewPr>
  </p:slideViewPr>
  <p:notesTextViewPr>
    <p:cViewPr>
      <p:scale>
        <a:sx n="1" d="1"/>
        <a:sy n="1" d="1"/>
      </p:scale>
      <p:origin x="0" y="0"/>
    </p:cViewPr>
  </p:notesTextViewPr>
  <p:notesViewPr>
    <p:cSldViewPr snapToGrid="0" showGuides="1">
      <p:cViewPr varScale="1">
        <p:scale>
          <a:sx n="79" d="100"/>
          <a:sy n="79" d="100"/>
        </p:scale>
        <p:origin x="371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36FB08-A0A8-432B-933C-58F3405C8902}" type="datetimeFigureOut">
              <a:rPr lang="de-AT" smtClean="0"/>
              <a:t>21.05.22</a:t>
            </a:fld>
            <a:endParaRPr lang="de-AT"/>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E3B9F-809F-4AB0-A532-6D156C9D2307}" type="slidenum">
              <a:rPr lang="de-AT" smtClean="0"/>
              <a:t>‹Nr.›</a:t>
            </a:fld>
            <a:endParaRPr lang="de-AT"/>
          </a:p>
        </p:txBody>
      </p:sp>
    </p:spTree>
    <p:extLst>
      <p:ext uri="{BB962C8B-B14F-4D97-AF65-F5344CB8AC3E}">
        <p14:creationId xmlns:p14="http://schemas.microsoft.com/office/powerpoint/2010/main" val="3297212563"/>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irtschaft">
    <p:spTree>
      <p:nvGrpSpPr>
        <p:cNvPr id="1" name=""/>
        <p:cNvGrpSpPr/>
        <p:nvPr/>
      </p:nvGrpSpPr>
      <p:grpSpPr>
        <a:xfrm>
          <a:off x="0" y="0"/>
          <a:ext cx="0" cy="0"/>
          <a:chOff x="0" y="0"/>
          <a:chExt cx="0" cy="0"/>
        </a:xfrm>
      </p:grpSpPr>
      <p:sp>
        <p:nvSpPr>
          <p:cNvPr id="12" name="Textplatzhalter 11"/>
          <p:cNvSpPr>
            <a:spLocks noGrp="1"/>
          </p:cNvSpPr>
          <p:nvPr>
            <p:ph type="body" sz="quarter" idx="15" hasCustomPrompt="1"/>
          </p:nvPr>
        </p:nvSpPr>
        <p:spPr>
          <a:xfrm>
            <a:off x="4648200" y="1742363"/>
            <a:ext cx="18163674" cy="2597945"/>
          </a:xfrm>
          <a:prstGeom prst="rect">
            <a:avLst/>
          </a:prstGeom>
        </p:spPr>
        <p:txBody>
          <a:bodyPr lIns="0" tIns="0" rIns="0" bIns="0" anchor="b">
            <a:noAutofit/>
          </a:bodyPr>
          <a:lstStyle>
            <a:lvl1pPr marL="0" indent="0" algn="ctr">
              <a:buNone/>
              <a:defRPr sz="7500" b="1" baseline="0">
                <a:solidFill>
                  <a:srgbClr val="163072"/>
                </a:solidFill>
                <a:latin typeface="Tw Cen MT" panose="020B0602020104020603" pitchFamily="34" charset="0"/>
              </a:defRPr>
            </a:lvl1pPr>
            <a:lvl2pPr>
              <a:defRPr>
                <a:latin typeface="Tw Cen MT" panose="020B0602020104020603" pitchFamily="34" charset="0"/>
              </a:defRPr>
            </a:lvl2pPr>
            <a:lvl3pPr>
              <a:defRPr>
                <a:latin typeface="Tw Cen MT" panose="020B0602020104020603" pitchFamily="34" charset="0"/>
              </a:defRPr>
            </a:lvl3pPr>
            <a:lvl4pPr>
              <a:defRPr>
                <a:latin typeface="Tw Cen MT" panose="020B0602020104020603" pitchFamily="34" charset="0"/>
              </a:defRPr>
            </a:lvl4pPr>
            <a:lvl5pPr>
              <a:defRPr>
                <a:latin typeface="Tw Cen MT" panose="020B0602020104020603" pitchFamily="34" charset="0"/>
              </a:defRPr>
            </a:lvl5pPr>
          </a:lstStyle>
          <a:p>
            <a:pPr lvl="0"/>
            <a:r>
              <a:rPr lang="de-DE" dirty="0"/>
              <a:t>Headline 75 PT.</a:t>
            </a:r>
            <a:endParaRPr lang="de-AT" dirty="0"/>
          </a:p>
        </p:txBody>
      </p:sp>
      <p:sp>
        <p:nvSpPr>
          <p:cNvPr id="14" name="Textplatzhalter 13"/>
          <p:cNvSpPr>
            <a:spLocks noGrp="1"/>
          </p:cNvSpPr>
          <p:nvPr>
            <p:ph type="body" sz="quarter" idx="16" hasCustomPrompt="1"/>
          </p:nvPr>
        </p:nvSpPr>
        <p:spPr>
          <a:xfrm>
            <a:off x="4648200" y="4422417"/>
            <a:ext cx="18163674" cy="1853297"/>
          </a:xfrm>
          <a:prstGeom prst="rect">
            <a:avLst/>
          </a:prstGeom>
        </p:spPr>
        <p:txBody>
          <a:bodyPr lIns="0" tIns="0" rIns="0" bIns="0">
            <a:noAutofit/>
          </a:bodyPr>
          <a:lstStyle>
            <a:lvl1pPr marL="0" indent="0" algn="ctr">
              <a:spcBef>
                <a:spcPts val="0"/>
              </a:spcBef>
              <a:buNone/>
              <a:defRPr sz="5500">
                <a:solidFill>
                  <a:srgbClr val="163072"/>
                </a:solidFill>
                <a:latin typeface="Tw Cen MT" panose="020B0602020104020603" pitchFamily="34" charset="0"/>
              </a:defRPr>
            </a:lvl1pPr>
            <a:lvl2pPr marL="1513743" indent="0">
              <a:buNone/>
              <a:defRPr sz="5500">
                <a:solidFill>
                  <a:srgbClr val="163072"/>
                </a:solidFill>
                <a:latin typeface="Tw Cen MT" panose="020B0602020104020603" pitchFamily="34" charset="0"/>
              </a:defRPr>
            </a:lvl2pPr>
            <a:lvl3pPr marL="3027487" indent="0">
              <a:buNone/>
              <a:defRPr sz="5500">
                <a:solidFill>
                  <a:srgbClr val="163072"/>
                </a:solidFill>
                <a:latin typeface="Tw Cen MT" panose="020B0602020104020603" pitchFamily="34" charset="0"/>
              </a:defRPr>
            </a:lvl3pPr>
            <a:lvl4pPr marL="4541230" indent="0">
              <a:buNone/>
              <a:defRPr sz="5500">
                <a:solidFill>
                  <a:srgbClr val="163072"/>
                </a:solidFill>
                <a:latin typeface="Tw Cen MT" panose="020B0602020104020603" pitchFamily="34" charset="0"/>
              </a:defRPr>
            </a:lvl4pPr>
            <a:lvl5pPr marL="6054974" indent="0">
              <a:buNone/>
              <a:defRPr sz="5500">
                <a:solidFill>
                  <a:srgbClr val="163072"/>
                </a:solidFill>
                <a:latin typeface="Tw Cen MT" panose="020B0602020104020603" pitchFamily="34" charset="0"/>
              </a:defRPr>
            </a:lvl5pPr>
          </a:lstStyle>
          <a:p>
            <a:pPr lvl="0"/>
            <a:r>
              <a:rPr lang="de-DE" dirty="0"/>
              <a:t>Subheadline 55 Pt.</a:t>
            </a:r>
          </a:p>
        </p:txBody>
      </p:sp>
      <p:sp>
        <p:nvSpPr>
          <p:cNvPr id="4" name="Textplatzhalter 3"/>
          <p:cNvSpPr>
            <a:spLocks noGrp="1"/>
          </p:cNvSpPr>
          <p:nvPr>
            <p:ph type="body" sz="quarter" idx="17"/>
          </p:nvPr>
        </p:nvSpPr>
        <p:spPr>
          <a:xfrm>
            <a:off x="4648200" y="6339074"/>
            <a:ext cx="18163674" cy="661420"/>
          </a:xfrm>
          <a:prstGeom prst="rect">
            <a:avLst/>
          </a:prstGeom>
        </p:spPr>
        <p:txBody>
          <a:bodyPr lIns="0" tIns="0" rIns="0" bIns="0"/>
          <a:lstStyle>
            <a:lvl1pPr marL="0" indent="0" algn="ctr">
              <a:buNone/>
              <a:defRPr sz="2500">
                <a:solidFill>
                  <a:srgbClr val="163072"/>
                </a:solidFill>
                <a:latin typeface="Tw Cen MT" panose="020B0602020104020603" pitchFamily="34" charset="0"/>
              </a:defRPr>
            </a:lvl1pPr>
            <a:lvl2pPr marL="1513743" indent="0">
              <a:buNone/>
              <a:defRPr/>
            </a:lvl2pPr>
            <a:lvl3pPr marL="3027487" indent="0">
              <a:buNone/>
              <a:defRPr/>
            </a:lvl3pPr>
            <a:lvl4pPr marL="4541230" indent="0">
              <a:buNone/>
              <a:defRPr/>
            </a:lvl4pPr>
            <a:lvl5pPr marL="6054974" indent="0">
              <a:buNone/>
              <a:defRPr/>
            </a:lvl5pPr>
          </a:lstStyle>
          <a:p>
            <a:pPr lvl="0"/>
            <a:r>
              <a:rPr lang="de-DE" dirty="0"/>
              <a:t>Textmasterformat bearbeiten</a:t>
            </a:r>
            <a:endParaRPr lang="de-AT" dirty="0"/>
          </a:p>
        </p:txBody>
      </p:sp>
      <p:sp>
        <p:nvSpPr>
          <p:cNvPr id="11" name="Ellipse 10"/>
          <p:cNvSpPr/>
          <p:nvPr userDrawn="1"/>
        </p:nvSpPr>
        <p:spPr>
          <a:xfrm>
            <a:off x="999681" y="1898935"/>
            <a:ext cx="2548949" cy="25489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5921" y="1673300"/>
            <a:ext cx="2887673" cy="2887673"/>
          </a:xfrm>
          <a:prstGeom prst="rect">
            <a:avLst/>
          </a:prstGeom>
        </p:spPr>
      </p:pic>
    </p:spTree>
    <p:extLst>
      <p:ext uri="{BB962C8B-B14F-4D97-AF65-F5344CB8AC3E}">
        <p14:creationId xmlns:p14="http://schemas.microsoft.com/office/powerpoint/2010/main" val="1874998247"/>
      </p:ext>
    </p:extLst>
  </p:cSld>
  <p:clrMapOvr>
    <a:masterClrMapping/>
  </p:clrMapOvr>
  <p:extLst>
    <p:ext uri="{DCECCB84-F9BA-43D5-87BE-67443E8EF086}">
      <p15:sldGuideLst xmlns:p15="http://schemas.microsoft.com/office/powerpoint/2012/main">
        <p15:guide id="1" orient="horz" pos="2890">
          <p15:clr>
            <a:srgbClr val="FBAE40"/>
          </p15:clr>
        </p15:guide>
        <p15:guide id="2" orient="horz" pos="2618">
          <p15:clr>
            <a:srgbClr val="FBAE40"/>
          </p15:clr>
        </p15:guide>
        <p15:guide id="3" pos="18517">
          <p15:clr>
            <a:srgbClr val="FBAE40"/>
          </p15:clr>
        </p15:guide>
        <p15:guide id="4" pos="577">
          <p15:clr>
            <a:srgbClr val="FBAE40"/>
          </p15:clr>
        </p15:guide>
        <p15:guide id="5" orient="horz" pos="26364">
          <p15:clr>
            <a:srgbClr val="FBAE40"/>
          </p15:clr>
        </p15:guide>
        <p15:guide id="6" orient="horz" pos="3140">
          <p15:clr>
            <a:srgbClr val="FBAE40"/>
          </p15:clr>
        </p15:guide>
        <p15:guide id="7" orient="horz" pos="4410">
          <p15:clr>
            <a:srgbClr val="FBAE40"/>
          </p15:clr>
        </p15:guide>
        <p15:guide id="8" pos="166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chnik">
    <p:spTree>
      <p:nvGrpSpPr>
        <p:cNvPr id="1" name=""/>
        <p:cNvGrpSpPr/>
        <p:nvPr/>
      </p:nvGrpSpPr>
      <p:grpSpPr>
        <a:xfrm>
          <a:off x="0" y="0"/>
          <a:ext cx="0" cy="0"/>
          <a:chOff x="0" y="0"/>
          <a:chExt cx="0" cy="0"/>
        </a:xfrm>
      </p:grpSpPr>
      <p:sp>
        <p:nvSpPr>
          <p:cNvPr id="12" name="Textplatzhalter 11"/>
          <p:cNvSpPr>
            <a:spLocks noGrp="1"/>
          </p:cNvSpPr>
          <p:nvPr>
            <p:ph type="body" sz="quarter" idx="15" hasCustomPrompt="1"/>
          </p:nvPr>
        </p:nvSpPr>
        <p:spPr>
          <a:xfrm>
            <a:off x="4648200" y="1742363"/>
            <a:ext cx="18163674" cy="2597945"/>
          </a:xfrm>
          <a:prstGeom prst="rect">
            <a:avLst/>
          </a:prstGeom>
        </p:spPr>
        <p:txBody>
          <a:bodyPr lIns="0" tIns="0" rIns="0" bIns="0" anchor="b">
            <a:noAutofit/>
          </a:bodyPr>
          <a:lstStyle>
            <a:lvl1pPr marL="0" indent="0" algn="ctr">
              <a:buNone/>
              <a:defRPr sz="7500" b="1" baseline="0">
                <a:solidFill>
                  <a:srgbClr val="163072"/>
                </a:solidFill>
                <a:latin typeface="Tw Cen MT" panose="020B0602020104020603" pitchFamily="34" charset="0"/>
              </a:defRPr>
            </a:lvl1pPr>
            <a:lvl2pPr>
              <a:defRPr>
                <a:latin typeface="Tw Cen MT" panose="020B0602020104020603" pitchFamily="34" charset="0"/>
              </a:defRPr>
            </a:lvl2pPr>
            <a:lvl3pPr>
              <a:defRPr>
                <a:latin typeface="Tw Cen MT" panose="020B0602020104020603" pitchFamily="34" charset="0"/>
              </a:defRPr>
            </a:lvl3pPr>
            <a:lvl4pPr>
              <a:defRPr>
                <a:latin typeface="Tw Cen MT" panose="020B0602020104020603" pitchFamily="34" charset="0"/>
              </a:defRPr>
            </a:lvl4pPr>
            <a:lvl5pPr>
              <a:defRPr>
                <a:latin typeface="Tw Cen MT" panose="020B0602020104020603" pitchFamily="34" charset="0"/>
              </a:defRPr>
            </a:lvl5pPr>
          </a:lstStyle>
          <a:p>
            <a:pPr lvl="0"/>
            <a:r>
              <a:rPr lang="de-DE" dirty="0"/>
              <a:t>Headline 75 PT.</a:t>
            </a:r>
            <a:endParaRPr lang="de-AT" dirty="0"/>
          </a:p>
        </p:txBody>
      </p:sp>
      <p:sp>
        <p:nvSpPr>
          <p:cNvPr id="14" name="Textplatzhalter 13"/>
          <p:cNvSpPr>
            <a:spLocks noGrp="1"/>
          </p:cNvSpPr>
          <p:nvPr>
            <p:ph type="body" sz="quarter" idx="16" hasCustomPrompt="1"/>
          </p:nvPr>
        </p:nvSpPr>
        <p:spPr>
          <a:xfrm>
            <a:off x="4648200" y="4422417"/>
            <a:ext cx="18163674" cy="1853297"/>
          </a:xfrm>
          <a:prstGeom prst="rect">
            <a:avLst/>
          </a:prstGeom>
        </p:spPr>
        <p:txBody>
          <a:bodyPr lIns="0" tIns="0" rIns="0" bIns="0">
            <a:noAutofit/>
          </a:bodyPr>
          <a:lstStyle>
            <a:lvl1pPr marL="0" indent="0" algn="ctr">
              <a:spcBef>
                <a:spcPts val="0"/>
              </a:spcBef>
              <a:buNone/>
              <a:defRPr sz="5500">
                <a:solidFill>
                  <a:srgbClr val="163072"/>
                </a:solidFill>
                <a:latin typeface="Tw Cen MT" panose="020B0602020104020603" pitchFamily="34" charset="0"/>
              </a:defRPr>
            </a:lvl1pPr>
            <a:lvl2pPr marL="1513743" indent="0">
              <a:buNone/>
              <a:defRPr sz="5500">
                <a:solidFill>
                  <a:srgbClr val="163072"/>
                </a:solidFill>
                <a:latin typeface="Tw Cen MT" panose="020B0602020104020603" pitchFamily="34" charset="0"/>
              </a:defRPr>
            </a:lvl2pPr>
            <a:lvl3pPr marL="3027487" indent="0">
              <a:buNone/>
              <a:defRPr sz="5500">
                <a:solidFill>
                  <a:srgbClr val="163072"/>
                </a:solidFill>
                <a:latin typeface="Tw Cen MT" panose="020B0602020104020603" pitchFamily="34" charset="0"/>
              </a:defRPr>
            </a:lvl3pPr>
            <a:lvl4pPr marL="4541230" indent="0">
              <a:buNone/>
              <a:defRPr sz="5500">
                <a:solidFill>
                  <a:srgbClr val="163072"/>
                </a:solidFill>
                <a:latin typeface="Tw Cen MT" panose="020B0602020104020603" pitchFamily="34" charset="0"/>
              </a:defRPr>
            </a:lvl4pPr>
            <a:lvl5pPr marL="6054974" indent="0">
              <a:buNone/>
              <a:defRPr sz="5500">
                <a:solidFill>
                  <a:srgbClr val="163072"/>
                </a:solidFill>
                <a:latin typeface="Tw Cen MT" panose="020B0602020104020603" pitchFamily="34" charset="0"/>
              </a:defRPr>
            </a:lvl5pPr>
          </a:lstStyle>
          <a:p>
            <a:pPr lvl="0"/>
            <a:r>
              <a:rPr lang="de-DE" dirty="0"/>
              <a:t>Subheadline 55 Pt.</a:t>
            </a:r>
          </a:p>
        </p:txBody>
      </p:sp>
      <p:sp>
        <p:nvSpPr>
          <p:cNvPr id="4" name="Textplatzhalter 3"/>
          <p:cNvSpPr>
            <a:spLocks noGrp="1"/>
          </p:cNvSpPr>
          <p:nvPr>
            <p:ph type="body" sz="quarter" idx="17"/>
          </p:nvPr>
        </p:nvSpPr>
        <p:spPr>
          <a:xfrm>
            <a:off x="4648200" y="6339074"/>
            <a:ext cx="18163674" cy="661420"/>
          </a:xfrm>
          <a:prstGeom prst="rect">
            <a:avLst/>
          </a:prstGeom>
        </p:spPr>
        <p:txBody>
          <a:bodyPr lIns="0" tIns="0" rIns="0" bIns="0"/>
          <a:lstStyle>
            <a:lvl1pPr marL="0" indent="0" algn="ctr">
              <a:buNone/>
              <a:defRPr sz="2500">
                <a:solidFill>
                  <a:srgbClr val="163072"/>
                </a:solidFill>
                <a:latin typeface="Tw Cen MT" panose="020B0602020104020603" pitchFamily="34" charset="0"/>
              </a:defRPr>
            </a:lvl1pPr>
            <a:lvl2pPr marL="1513743" indent="0">
              <a:buNone/>
              <a:defRPr/>
            </a:lvl2pPr>
            <a:lvl3pPr marL="3027487" indent="0">
              <a:buNone/>
              <a:defRPr/>
            </a:lvl3pPr>
            <a:lvl4pPr marL="4541230" indent="0">
              <a:buNone/>
              <a:defRPr/>
            </a:lvl4pPr>
            <a:lvl5pPr marL="6054974" indent="0">
              <a:buNone/>
              <a:defRPr/>
            </a:lvl5pPr>
          </a:lstStyle>
          <a:p>
            <a:pPr lvl="0"/>
            <a:r>
              <a:rPr lang="de-DE" dirty="0"/>
              <a:t>Textmasterformat bearbeiten</a:t>
            </a:r>
            <a:endParaRPr lang="de-AT" dirty="0"/>
          </a:p>
        </p:txBody>
      </p:sp>
      <p:sp>
        <p:nvSpPr>
          <p:cNvPr id="11" name="Ellipse 10"/>
          <p:cNvSpPr/>
          <p:nvPr userDrawn="1"/>
        </p:nvSpPr>
        <p:spPr>
          <a:xfrm>
            <a:off x="999681" y="1898935"/>
            <a:ext cx="2548949" cy="25489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5921" y="1673300"/>
            <a:ext cx="2887673" cy="2887673"/>
          </a:xfrm>
          <a:prstGeom prst="rect">
            <a:avLst/>
          </a:prstGeom>
        </p:spPr>
      </p:pic>
    </p:spTree>
    <p:extLst>
      <p:ext uri="{BB962C8B-B14F-4D97-AF65-F5344CB8AC3E}">
        <p14:creationId xmlns:p14="http://schemas.microsoft.com/office/powerpoint/2010/main" val="3539720809"/>
      </p:ext>
    </p:extLst>
  </p:cSld>
  <p:clrMapOvr>
    <a:masterClrMapping/>
  </p:clrMapOvr>
  <p:extLst>
    <p:ext uri="{DCECCB84-F9BA-43D5-87BE-67443E8EF086}">
      <p15:sldGuideLst xmlns:p15="http://schemas.microsoft.com/office/powerpoint/2012/main">
        <p15:guide id="1" orient="horz" pos="2890">
          <p15:clr>
            <a:srgbClr val="FBAE40"/>
          </p15:clr>
        </p15:guide>
        <p15:guide id="2" orient="horz" pos="2618">
          <p15:clr>
            <a:srgbClr val="FBAE40"/>
          </p15:clr>
        </p15:guide>
        <p15:guide id="3" pos="18517">
          <p15:clr>
            <a:srgbClr val="FBAE40"/>
          </p15:clr>
        </p15:guide>
        <p15:guide id="4" pos="577">
          <p15:clr>
            <a:srgbClr val="FBAE40"/>
          </p15:clr>
        </p15:guide>
        <p15:guide id="5" orient="horz" pos="26364">
          <p15:clr>
            <a:srgbClr val="FBAE40"/>
          </p15:clr>
        </p15:guide>
        <p15:guide id="6" orient="horz" pos="3140">
          <p15:clr>
            <a:srgbClr val="FBAE40"/>
          </p15:clr>
        </p15:guide>
        <p15:guide id="7" orient="horz" pos="4410">
          <p15:clr>
            <a:srgbClr val="FBAE40"/>
          </p15:clr>
        </p15:guide>
        <p15:guide id="8" pos="166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sundheit">
    <p:spTree>
      <p:nvGrpSpPr>
        <p:cNvPr id="1" name=""/>
        <p:cNvGrpSpPr/>
        <p:nvPr/>
      </p:nvGrpSpPr>
      <p:grpSpPr>
        <a:xfrm>
          <a:off x="0" y="0"/>
          <a:ext cx="0" cy="0"/>
          <a:chOff x="0" y="0"/>
          <a:chExt cx="0" cy="0"/>
        </a:xfrm>
      </p:grpSpPr>
      <p:sp>
        <p:nvSpPr>
          <p:cNvPr id="12" name="Textplatzhalter 11"/>
          <p:cNvSpPr>
            <a:spLocks noGrp="1"/>
          </p:cNvSpPr>
          <p:nvPr>
            <p:ph type="body" sz="quarter" idx="15" hasCustomPrompt="1"/>
          </p:nvPr>
        </p:nvSpPr>
        <p:spPr>
          <a:xfrm>
            <a:off x="4648200" y="1742363"/>
            <a:ext cx="18163674" cy="2597945"/>
          </a:xfrm>
          <a:prstGeom prst="rect">
            <a:avLst/>
          </a:prstGeom>
        </p:spPr>
        <p:txBody>
          <a:bodyPr lIns="0" tIns="0" rIns="0" bIns="0" anchor="b">
            <a:noAutofit/>
          </a:bodyPr>
          <a:lstStyle>
            <a:lvl1pPr marL="0" indent="0" algn="ctr">
              <a:buNone/>
              <a:defRPr sz="7500" b="1" baseline="0">
                <a:solidFill>
                  <a:srgbClr val="163072"/>
                </a:solidFill>
                <a:latin typeface="Tw Cen MT" panose="020B0602020104020603" pitchFamily="34" charset="0"/>
              </a:defRPr>
            </a:lvl1pPr>
            <a:lvl2pPr>
              <a:defRPr>
                <a:latin typeface="Tw Cen MT" panose="020B0602020104020603" pitchFamily="34" charset="0"/>
              </a:defRPr>
            </a:lvl2pPr>
            <a:lvl3pPr>
              <a:defRPr>
                <a:latin typeface="Tw Cen MT" panose="020B0602020104020603" pitchFamily="34" charset="0"/>
              </a:defRPr>
            </a:lvl3pPr>
            <a:lvl4pPr>
              <a:defRPr>
                <a:latin typeface="Tw Cen MT" panose="020B0602020104020603" pitchFamily="34" charset="0"/>
              </a:defRPr>
            </a:lvl4pPr>
            <a:lvl5pPr>
              <a:defRPr>
                <a:latin typeface="Tw Cen MT" panose="020B0602020104020603" pitchFamily="34" charset="0"/>
              </a:defRPr>
            </a:lvl5pPr>
          </a:lstStyle>
          <a:p>
            <a:pPr lvl="0"/>
            <a:r>
              <a:rPr lang="de-DE" dirty="0"/>
              <a:t>Headline 75 PT.</a:t>
            </a:r>
            <a:endParaRPr lang="de-AT" dirty="0"/>
          </a:p>
        </p:txBody>
      </p:sp>
      <p:sp>
        <p:nvSpPr>
          <p:cNvPr id="14" name="Textplatzhalter 13"/>
          <p:cNvSpPr>
            <a:spLocks noGrp="1"/>
          </p:cNvSpPr>
          <p:nvPr>
            <p:ph type="body" sz="quarter" idx="16" hasCustomPrompt="1"/>
          </p:nvPr>
        </p:nvSpPr>
        <p:spPr>
          <a:xfrm>
            <a:off x="4648200" y="4422417"/>
            <a:ext cx="18163674" cy="1853297"/>
          </a:xfrm>
          <a:prstGeom prst="rect">
            <a:avLst/>
          </a:prstGeom>
        </p:spPr>
        <p:txBody>
          <a:bodyPr lIns="0" tIns="0" rIns="0" bIns="0">
            <a:noAutofit/>
          </a:bodyPr>
          <a:lstStyle>
            <a:lvl1pPr marL="0" indent="0" algn="ctr">
              <a:spcBef>
                <a:spcPts val="0"/>
              </a:spcBef>
              <a:buNone/>
              <a:defRPr sz="5500">
                <a:solidFill>
                  <a:srgbClr val="163072"/>
                </a:solidFill>
                <a:latin typeface="Tw Cen MT" panose="020B0602020104020603" pitchFamily="34" charset="0"/>
              </a:defRPr>
            </a:lvl1pPr>
            <a:lvl2pPr marL="1513743" indent="0">
              <a:buNone/>
              <a:defRPr sz="5500">
                <a:solidFill>
                  <a:srgbClr val="163072"/>
                </a:solidFill>
                <a:latin typeface="Tw Cen MT" panose="020B0602020104020603" pitchFamily="34" charset="0"/>
              </a:defRPr>
            </a:lvl2pPr>
            <a:lvl3pPr marL="3027487" indent="0">
              <a:buNone/>
              <a:defRPr sz="5500">
                <a:solidFill>
                  <a:srgbClr val="163072"/>
                </a:solidFill>
                <a:latin typeface="Tw Cen MT" panose="020B0602020104020603" pitchFamily="34" charset="0"/>
              </a:defRPr>
            </a:lvl3pPr>
            <a:lvl4pPr marL="4541230" indent="0">
              <a:buNone/>
              <a:defRPr sz="5500">
                <a:solidFill>
                  <a:srgbClr val="163072"/>
                </a:solidFill>
                <a:latin typeface="Tw Cen MT" panose="020B0602020104020603" pitchFamily="34" charset="0"/>
              </a:defRPr>
            </a:lvl4pPr>
            <a:lvl5pPr marL="6054974" indent="0">
              <a:buNone/>
              <a:defRPr sz="5500">
                <a:solidFill>
                  <a:srgbClr val="163072"/>
                </a:solidFill>
                <a:latin typeface="Tw Cen MT" panose="020B0602020104020603" pitchFamily="34" charset="0"/>
              </a:defRPr>
            </a:lvl5pPr>
          </a:lstStyle>
          <a:p>
            <a:pPr lvl="0"/>
            <a:r>
              <a:rPr lang="de-DE" dirty="0"/>
              <a:t>Subheadline 55 Pt.</a:t>
            </a:r>
          </a:p>
        </p:txBody>
      </p:sp>
      <p:sp>
        <p:nvSpPr>
          <p:cNvPr id="4" name="Textplatzhalter 3"/>
          <p:cNvSpPr>
            <a:spLocks noGrp="1"/>
          </p:cNvSpPr>
          <p:nvPr>
            <p:ph type="body" sz="quarter" idx="17"/>
          </p:nvPr>
        </p:nvSpPr>
        <p:spPr>
          <a:xfrm>
            <a:off x="4648200" y="6339074"/>
            <a:ext cx="18163674" cy="661420"/>
          </a:xfrm>
          <a:prstGeom prst="rect">
            <a:avLst/>
          </a:prstGeom>
        </p:spPr>
        <p:txBody>
          <a:bodyPr lIns="0" tIns="0" rIns="0" bIns="0"/>
          <a:lstStyle>
            <a:lvl1pPr marL="0" indent="0" algn="ctr">
              <a:buNone/>
              <a:defRPr sz="2500">
                <a:solidFill>
                  <a:srgbClr val="163072"/>
                </a:solidFill>
                <a:latin typeface="Tw Cen MT" panose="020B0602020104020603" pitchFamily="34" charset="0"/>
              </a:defRPr>
            </a:lvl1pPr>
            <a:lvl2pPr marL="1513743" indent="0">
              <a:buNone/>
              <a:defRPr/>
            </a:lvl2pPr>
            <a:lvl3pPr marL="3027487" indent="0">
              <a:buNone/>
              <a:defRPr/>
            </a:lvl3pPr>
            <a:lvl4pPr marL="4541230" indent="0">
              <a:buNone/>
              <a:defRPr/>
            </a:lvl4pPr>
            <a:lvl5pPr marL="6054974" indent="0">
              <a:buNone/>
              <a:defRPr/>
            </a:lvl5pPr>
          </a:lstStyle>
          <a:p>
            <a:pPr lvl="0"/>
            <a:r>
              <a:rPr lang="de-DE" dirty="0"/>
              <a:t>Textmasterformat bearbeiten</a:t>
            </a:r>
            <a:endParaRPr lang="de-AT" dirty="0"/>
          </a:p>
        </p:txBody>
      </p:sp>
      <p:sp>
        <p:nvSpPr>
          <p:cNvPr id="11" name="Ellipse 10"/>
          <p:cNvSpPr/>
          <p:nvPr userDrawn="1"/>
        </p:nvSpPr>
        <p:spPr>
          <a:xfrm>
            <a:off x="999681" y="1898935"/>
            <a:ext cx="2548949" cy="25489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2" name="Grafik 1"/>
          <p:cNvPicPr>
            <a:picLocks noChangeAspect="1"/>
          </p:cNvPicPr>
          <p:nvPr userDrawn="1"/>
        </p:nvPicPr>
        <p:blipFill rotWithShape="1">
          <a:blip r:embed="rId2" cstate="print">
            <a:extLst>
              <a:ext uri="{28A0092B-C50C-407E-A947-70E740481C1C}">
                <a14:useLocalDpi xmlns:a14="http://schemas.microsoft.com/office/drawing/2010/main" val="0"/>
              </a:ext>
            </a:extLst>
          </a:blip>
          <a:srcRect l="22553" t="4327" r="21546" b="37702"/>
          <a:stretch/>
        </p:blipFill>
        <p:spPr>
          <a:xfrm>
            <a:off x="855921" y="1619826"/>
            <a:ext cx="2887673" cy="2994622"/>
          </a:xfrm>
          <a:prstGeom prst="rect">
            <a:avLst/>
          </a:prstGeom>
        </p:spPr>
      </p:pic>
    </p:spTree>
    <p:extLst>
      <p:ext uri="{BB962C8B-B14F-4D97-AF65-F5344CB8AC3E}">
        <p14:creationId xmlns:p14="http://schemas.microsoft.com/office/powerpoint/2010/main" val="4126781593"/>
      </p:ext>
    </p:extLst>
  </p:cSld>
  <p:clrMapOvr>
    <a:masterClrMapping/>
  </p:clrMapOvr>
  <p:extLst>
    <p:ext uri="{DCECCB84-F9BA-43D5-87BE-67443E8EF086}">
      <p15:sldGuideLst xmlns:p15="http://schemas.microsoft.com/office/powerpoint/2012/main">
        <p15:guide id="1" orient="horz" pos="2890" userDrawn="1">
          <p15:clr>
            <a:srgbClr val="FBAE40"/>
          </p15:clr>
        </p15:guide>
        <p15:guide id="2" orient="horz" pos="2618" userDrawn="1">
          <p15:clr>
            <a:srgbClr val="FBAE40"/>
          </p15:clr>
        </p15:guide>
        <p15:guide id="3" pos="18517" userDrawn="1">
          <p15:clr>
            <a:srgbClr val="FBAE40"/>
          </p15:clr>
        </p15:guide>
        <p15:guide id="4" pos="577" userDrawn="1">
          <p15:clr>
            <a:srgbClr val="FBAE40"/>
          </p15:clr>
        </p15:guide>
        <p15:guide id="5" orient="horz" pos="26364" userDrawn="1">
          <p15:clr>
            <a:srgbClr val="FBAE40"/>
          </p15:clr>
        </p15:guide>
        <p15:guide id="6" orient="horz" pos="3140" userDrawn="1">
          <p15:clr>
            <a:srgbClr val="FBAE40"/>
          </p15:clr>
        </p15:guide>
        <p15:guide id="7" orient="horz" pos="4410" userDrawn="1">
          <p15:clr>
            <a:srgbClr val="FBAE40"/>
          </p15:clr>
        </p15:guide>
        <p15:guide id="8" pos="166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port">
    <p:spTree>
      <p:nvGrpSpPr>
        <p:cNvPr id="1" name=""/>
        <p:cNvGrpSpPr/>
        <p:nvPr/>
      </p:nvGrpSpPr>
      <p:grpSpPr>
        <a:xfrm>
          <a:off x="0" y="0"/>
          <a:ext cx="0" cy="0"/>
          <a:chOff x="0" y="0"/>
          <a:chExt cx="0" cy="0"/>
        </a:xfrm>
      </p:grpSpPr>
      <p:sp>
        <p:nvSpPr>
          <p:cNvPr id="12" name="Textplatzhalter 11"/>
          <p:cNvSpPr>
            <a:spLocks noGrp="1"/>
          </p:cNvSpPr>
          <p:nvPr>
            <p:ph type="body" sz="quarter" idx="15" hasCustomPrompt="1"/>
          </p:nvPr>
        </p:nvSpPr>
        <p:spPr>
          <a:xfrm>
            <a:off x="4648200" y="1742363"/>
            <a:ext cx="18163674" cy="2597945"/>
          </a:xfrm>
          <a:prstGeom prst="rect">
            <a:avLst/>
          </a:prstGeom>
        </p:spPr>
        <p:txBody>
          <a:bodyPr lIns="0" tIns="0" rIns="0" bIns="0" anchor="b">
            <a:noAutofit/>
          </a:bodyPr>
          <a:lstStyle>
            <a:lvl1pPr marL="0" indent="0" algn="ctr">
              <a:buNone/>
              <a:defRPr sz="7500" b="1" baseline="0">
                <a:solidFill>
                  <a:srgbClr val="163072"/>
                </a:solidFill>
                <a:latin typeface="Tw Cen MT" panose="020B0602020104020603" pitchFamily="34" charset="0"/>
              </a:defRPr>
            </a:lvl1pPr>
            <a:lvl2pPr>
              <a:defRPr>
                <a:latin typeface="Tw Cen MT" panose="020B0602020104020603" pitchFamily="34" charset="0"/>
              </a:defRPr>
            </a:lvl2pPr>
            <a:lvl3pPr>
              <a:defRPr>
                <a:latin typeface="Tw Cen MT" panose="020B0602020104020603" pitchFamily="34" charset="0"/>
              </a:defRPr>
            </a:lvl3pPr>
            <a:lvl4pPr>
              <a:defRPr>
                <a:latin typeface="Tw Cen MT" panose="020B0602020104020603" pitchFamily="34" charset="0"/>
              </a:defRPr>
            </a:lvl4pPr>
            <a:lvl5pPr>
              <a:defRPr>
                <a:latin typeface="Tw Cen MT" panose="020B0602020104020603" pitchFamily="34" charset="0"/>
              </a:defRPr>
            </a:lvl5pPr>
          </a:lstStyle>
          <a:p>
            <a:pPr lvl="0"/>
            <a:r>
              <a:rPr lang="de-DE" dirty="0"/>
              <a:t>Headline 75 PT.</a:t>
            </a:r>
            <a:endParaRPr lang="de-AT" dirty="0"/>
          </a:p>
        </p:txBody>
      </p:sp>
      <p:sp>
        <p:nvSpPr>
          <p:cNvPr id="14" name="Textplatzhalter 13"/>
          <p:cNvSpPr>
            <a:spLocks noGrp="1"/>
          </p:cNvSpPr>
          <p:nvPr>
            <p:ph type="body" sz="quarter" idx="16" hasCustomPrompt="1"/>
          </p:nvPr>
        </p:nvSpPr>
        <p:spPr>
          <a:xfrm>
            <a:off x="4648200" y="4422417"/>
            <a:ext cx="18163674" cy="1853297"/>
          </a:xfrm>
          <a:prstGeom prst="rect">
            <a:avLst/>
          </a:prstGeom>
        </p:spPr>
        <p:txBody>
          <a:bodyPr lIns="0" tIns="0" rIns="0" bIns="0">
            <a:noAutofit/>
          </a:bodyPr>
          <a:lstStyle>
            <a:lvl1pPr marL="0" indent="0" algn="ctr">
              <a:spcBef>
                <a:spcPts val="0"/>
              </a:spcBef>
              <a:buNone/>
              <a:defRPr sz="5500">
                <a:solidFill>
                  <a:srgbClr val="163072"/>
                </a:solidFill>
                <a:latin typeface="Tw Cen MT" panose="020B0602020104020603" pitchFamily="34" charset="0"/>
              </a:defRPr>
            </a:lvl1pPr>
            <a:lvl2pPr marL="1513743" indent="0">
              <a:buNone/>
              <a:defRPr sz="5500">
                <a:solidFill>
                  <a:srgbClr val="163072"/>
                </a:solidFill>
                <a:latin typeface="Tw Cen MT" panose="020B0602020104020603" pitchFamily="34" charset="0"/>
              </a:defRPr>
            </a:lvl2pPr>
            <a:lvl3pPr marL="3027487" indent="0">
              <a:buNone/>
              <a:defRPr sz="5500">
                <a:solidFill>
                  <a:srgbClr val="163072"/>
                </a:solidFill>
                <a:latin typeface="Tw Cen MT" panose="020B0602020104020603" pitchFamily="34" charset="0"/>
              </a:defRPr>
            </a:lvl3pPr>
            <a:lvl4pPr marL="4541230" indent="0">
              <a:buNone/>
              <a:defRPr sz="5500">
                <a:solidFill>
                  <a:srgbClr val="163072"/>
                </a:solidFill>
                <a:latin typeface="Tw Cen MT" panose="020B0602020104020603" pitchFamily="34" charset="0"/>
              </a:defRPr>
            </a:lvl4pPr>
            <a:lvl5pPr marL="6054974" indent="0">
              <a:buNone/>
              <a:defRPr sz="5500">
                <a:solidFill>
                  <a:srgbClr val="163072"/>
                </a:solidFill>
                <a:latin typeface="Tw Cen MT" panose="020B0602020104020603" pitchFamily="34" charset="0"/>
              </a:defRPr>
            </a:lvl5pPr>
          </a:lstStyle>
          <a:p>
            <a:pPr lvl="0"/>
            <a:r>
              <a:rPr lang="de-DE" dirty="0"/>
              <a:t>Subheadline 55 Pt.</a:t>
            </a:r>
          </a:p>
        </p:txBody>
      </p:sp>
      <p:sp>
        <p:nvSpPr>
          <p:cNvPr id="4" name="Textplatzhalter 3"/>
          <p:cNvSpPr>
            <a:spLocks noGrp="1"/>
          </p:cNvSpPr>
          <p:nvPr>
            <p:ph type="body" sz="quarter" idx="17"/>
          </p:nvPr>
        </p:nvSpPr>
        <p:spPr>
          <a:xfrm>
            <a:off x="4648200" y="6339074"/>
            <a:ext cx="18163674" cy="661420"/>
          </a:xfrm>
          <a:prstGeom prst="rect">
            <a:avLst/>
          </a:prstGeom>
        </p:spPr>
        <p:txBody>
          <a:bodyPr lIns="0" tIns="0" rIns="0" bIns="0"/>
          <a:lstStyle>
            <a:lvl1pPr marL="0" indent="0" algn="ctr">
              <a:buNone/>
              <a:defRPr sz="2500">
                <a:solidFill>
                  <a:srgbClr val="163072"/>
                </a:solidFill>
                <a:latin typeface="Tw Cen MT" panose="020B0602020104020603" pitchFamily="34" charset="0"/>
              </a:defRPr>
            </a:lvl1pPr>
            <a:lvl2pPr marL="1513743" indent="0">
              <a:buNone/>
              <a:defRPr/>
            </a:lvl2pPr>
            <a:lvl3pPr marL="3027487" indent="0">
              <a:buNone/>
              <a:defRPr/>
            </a:lvl3pPr>
            <a:lvl4pPr marL="4541230" indent="0">
              <a:buNone/>
              <a:defRPr/>
            </a:lvl4pPr>
            <a:lvl5pPr marL="6054974" indent="0">
              <a:buNone/>
              <a:defRPr/>
            </a:lvl5pPr>
          </a:lstStyle>
          <a:p>
            <a:pPr lvl="0"/>
            <a:r>
              <a:rPr lang="de-DE" dirty="0"/>
              <a:t>Textmasterformat bearbeiten</a:t>
            </a:r>
            <a:endParaRPr lang="de-AT" dirty="0"/>
          </a:p>
        </p:txBody>
      </p:sp>
      <p:sp>
        <p:nvSpPr>
          <p:cNvPr id="11" name="Ellipse 10"/>
          <p:cNvSpPr/>
          <p:nvPr userDrawn="1"/>
        </p:nvSpPr>
        <p:spPr>
          <a:xfrm>
            <a:off x="999681" y="1898935"/>
            <a:ext cx="2548949" cy="25489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5921" y="1673300"/>
            <a:ext cx="2887673" cy="2887673"/>
          </a:xfrm>
          <a:prstGeom prst="rect">
            <a:avLst/>
          </a:prstGeom>
        </p:spPr>
      </p:pic>
    </p:spTree>
    <p:extLst>
      <p:ext uri="{BB962C8B-B14F-4D97-AF65-F5344CB8AC3E}">
        <p14:creationId xmlns:p14="http://schemas.microsoft.com/office/powerpoint/2010/main" val="2844138721"/>
      </p:ext>
    </p:extLst>
  </p:cSld>
  <p:clrMapOvr>
    <a:masterClrMapping/>
  </p:clrMapOvr>
  <p:extLst>
    <p:ext uri="{DCECCB84-F9BA-43D5-87BE-67443E8EF086}">
      <p15:sldGuideLst xmlns:p15="http://schemas.microsoft.com/office/powerpoint/2012/main">
        <p15:guide id="1" orient="horz" pos="2890">
          <p15:clr>
            <a:srgbClr val="FBAE40"/>
          </p15:clr>
        </p15:guide>
        <p15:guide id="2" orient="horz" pos="2618">
          <p15:clr>
            <a:srgbClr val="FBAE40"/>
          </p15:clr>
        </p15:guide>
        <p15:guide id="3" pos="18517">
          <p15:clr>
            <a:srgbClr val="FBAE40"/>
          </p15:clr>
        </p15:guide>
        <p15:guide id="4" pos="577">
          <p15:clr>
            <a:srgbClr val="FBAE40"/>
          </p15:clr>
        </p15:guide>
        <p15:guide id="5" orient="horz" pos="26364">
          <p15:clr>
            <a:srgbClr val="FBAE40"/>
          </p15:clr>
        </p15:guide>
        <p15:guide id="6" orient="horz" pos="3140">
          <p15:clr>
            <a:srgbClr val="FBAE40"/>
          </p15:clr>
        </p15:guide>
        <p15:guide id="7" orient="horz" pos="4410">
          <p15:clr>
            <a:srgbClr val="FBAE40"/>
          </p15:clr>
        </p15:guide>
        <p15:guide id="8" pos="166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cherheit">
    <p:spTree>
      <p:nvGrpSpPr>
        <p:cNvPr id="1" name=""/>
        <p:cNvGrpSpPr/>
        <p:nvPr/>
      </p:nvGrpSpPr>
      <p:grpSpPr>
        <a:xfrm>
          <a:off x="0" y="0"/>
          <a:ext cx="0" cy="0"/>
          <a:chOff x="0" y="0"/>
          <a:chExt cx="0" cy="0"/>
        </a:xfrm>
      </p:grpSpPr>
      <p:sp>
        <p:nvSpPr>
          <p:cNvPr id="12" name="Textplatzhalter 11"/>
          <p:cNvSpPr>
            <a:spLocks noGrp="1"/>
          </p:cNvSpPr>
          <p:nvPr>
            <p:ph type="body" sz="quarter" idx="15" hasCustomPrompt="1"/>
          </p:nvPr>
        </p:nvSpPr>
        <p:spPr>
          <a:xfrm>
            <a:off x="4648200" y="1742363"/>
            <a:ext cx="18163674" cy="2597945"/>
          </a:xfrm>
          <a:prstGeom prst="rect">
            <a:avLst/>
          </a:prstGeom>
        </p:spPr>
        <p:txBody>
          <a:bodyPr lIns="0" tIns="0" rIns="0" bIns="0" anchor="b">
            <a:noAutofit/>
          </a:bodyPr>
          <a:lstStyle>
            <a:lvl1pPr marL="0" indent="0" algn="ctr">
              <a:buNone/>
              <a:defRPr sz="7500" b="1" baseline="0">
                <a:solidFill>
                  <a:srgbClr val="163072"/>
                </a:solidFill>
                <a:latin typeface="Tw Cen MT" panose="020B0602020104020603" pitchFamily="34" charset="0"/>
              </a:defRPr>
            </a:lvl1pPr>
            <a:lvl2pPr>
              <a:defRPr>
                <a:latin typeface="Tw Cen MT" panose="020B0602020104020603" pitchFamily="34" charset="0"/>
              </a:defRPr>
            </a:lvl2pPr>
            <a:lvl3pPr>
              <a:defRPr>
                <a:latin typeface="Tw Cen MT" panose="020B0602020104020603" pitchFamily="34" charset="0"/>
              </a:defRPr>
            </a:lvl3pPr>
            <a:lvl4pPr>
              <a:defRPr>
                <a:latin typeface="Tw Cen MT" panose="020B0602020104020603" pitchFamily="34" charset="0"/>
              </a:defRPr>
            </a:lvl4pPr>
            <a:lvl5pPr>
              <a:defRPr>
                <a:latin typeface="Tw Cen MT" panose="020B0602020104020603" pitchFamily="34" charset="0"/>
              </a:defRPr>
            </a:lvl5pPr>
          </a:lstStyle>
          <a:p>
            <a:pPr lvl="0"/>
            <a:r>
              <a:rPr lang="de-DE" dirty="0"/>
              <a:t>Headline 75 PT.</a:t>
            </a:r>
            <a:endParaRPr lang="de-AT" dirty="0"/>
          </a:p>
        </p:txBody>
      </p:sp>
      <p:sp>
        <p:nvSpPr>
          <p:cNvPr id="14" name="Textplatzhalter 13"/>
          <p:cNvSpPr>
            <a:spLocks noGrp="1"/>
          </p:cNvSpPr>
          <p:nvPr>
            <p:ph type="body" sz="quarter" idx="16" hasCustomPrompt="1"/>
          </p:nvPr>
        </p:nvSpPr>
        <p:spPr>
          <a:xfrm>
            <a:off x="4648200" y="4422417"/>
            <a:ext cx="18163674" cy="1853297"/>
          </a:xfrm>
          <a:prstGeom prst="rect">
            <a:avLst/>
          </a:prstGeom>
        </p:spPr>
        <p:txBody>
          <a:bodyPr lIns="0" tIns="0" rIns="0" bIns="0">
            <a:noAutofit/>
          </a:bodyPr>
          <a:lstStyle>
            <a:lvl1pPr marL="0" indent="0" algn="ctr">
              <a:spcBef>
                <a:spcPts val="0"/>
              </a:spcBef>
              <a:buNone/>
              <a:defRPr sz="5500">
                <a:solidFill>
                  <a:srgbClr val="163072"/>
                </a:solidFill>
                <a:latin typeface="Tw Cen MT" panose="020B0602020104020603" pitchFamily="34" charset="0"/>
              </a:defRPr>
            </a:lvl1pPr>
            <a:lvl2pPr marL="1513743" indent="0">
              <a:buNone/>
              <a:defRPr sz="5500">
                <a:solidFill>
                  <a:srgbClr val="163072"/>
                </a:solidFill>
                <a:latin typeface="Tw Cen MT" panose="020B0602020104020603" pitchFamily="34" charset="0"/>
              </a:defRPr>
            </a:lvl2pPr>
            <a:lvl3pPr marL="3027487" indent="0">
              <a:buNone/>
              <a:defRPr sz="5500">
                <a:solidFill>
                  <a:srgbClr val="163072"/>
                </a:solidFill>
                <a:latin typeface="Tw Cen MT" panose="020B0602020104020603" pitchFamily="34" charset="0"/>
              </a:defRPr>
            </a:lvl3pPr>
            <a:lvl4pPr marL="4541230" indent="0">
              <a:buNone/>
              <a:defRPr sz="5500">
                <a:solidFill>
                  <a:srgbClr val="163072"/>
                </a:solidFill>
                <a:latin typeface="Tw Cen MT" panose="020B0602020104020603" pitchFamily="34" charset="0"/>
              </a:defRPr>
            </a:lvl4pPr>
            <a:lvl5pPr marL="6054974" indent="0">
              <a:buNone/>
              <a:defRPr sz="5500">
                <a:solidFill>
                  <a:srgbClr val="163072"/>
                </a:solidFill>
                <a:latin typeface="Tw Cen MT" panose="020B0602020104020603" pitchFamily="34" charset="0"/>
              </a:defRPr>
            </a:lvl5pPr>
          </a:lstStyle>
          <a:p>
            <a:pPr lvl="0"/>
            <a:r>
              <a:rPr lang="de-DE" dirty="0"/>
              <a:t>Subheadline 55 Pt.</a:t>
            </a:r>
          </a:p>
        </p:txBody>
      </p:sp>
      <p:sp>
        <p:nvSpPr>
          <p:cNvPr id="4" name="Textplatzhalter 3"/>
          <p:cNvSpPr>
            <a:spLocks noGrp="1"/>
          </p:cNvSpPr>
          <p:nvPr>
            <p:ph type="body" sz="quarter" idx="17"/>
          </p:nvPr>
        </p:nvSpPr>
        <p:spPr>
          <a:xfrm>
            <a:off x="4648200" y="6339074"/>
            <a:ext cx="18163674" cy="661420"/>
          </a:xfrm>
          <a:prstGeom prst="rect">
            <a:avLst/>
          </a:prstGeom>
        </p:spPr>
        <p:txBody>
          <a:bodyPr lIns="0" tIns="0" rIns="0" bIns="0"/>
          <a:lstStyle>
            <a:lvl1pPr marL="0" indent="0" algn="ctr">
              <a:buNone/>
              <a:defRPr sz="2500">
                <a:solidFill>
                  <a:srgbClr val="163072"/>
                </a:solidFill>
                <a:latin typeface="Tw Cen MT" panose="020B0602020104020603" pitchFamily="34" charset="0"/>
              </a:defRPr>
            </a:lvl1pPr>
            <a:lvl2pPr marL="1513743" indent="0">
              <a:buNone/>
              <a:defRPr/>
            </a:lvl2pPr>
            <a:lvl3pPr marL="3027487" indent="0">
              <a:buNone/>
              <a:defRPr/>
            </a:lvl3pPr>
            <a:lvl4pPr marL="4541230" indent="0">
              <a:buNone/>
              <a:defRPr/>
            </a:lvl4pPr>
            <a:lvl5pPr marL="6054974" indent="0">
              <a:buNone/>
              <a:defRPr/>
            </a:lvl5pPr>
          </a:lstStyle>
          <a:p>
            <a:pPr lvl="0"/>
            <a:r>
              <a:rPr lang="de-DE" dirty="0"/>
              <a:t>Textmasterformat bearbeiten</a:t>
            </a:r>
            <a:endParaRPr lang="de-AT" dirty="0"/>
          </a:p>
        </p:txBody>
      </p:sp>
      <p:sp>
        <p:nvSpPr>
          <p:cNvPr id="11" name="Ellipse 10"/>
          <p:cNvSpPr/>
          <p:nvPr userDrawn="1"/>
        </p:nvSpPr>
        <p:spPr>
          <a:xfrm>
            <a:off x="999681" y="1898935"/>
            <a:ext cx="2548949" cy="25489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5921" y="1673300"/>
            <a:ext cx="2887673" cy="2887673"/>
          </a:xfrm>
          <a:prstGeom prst="rect">
            <a:avLst/>
          </a:prstGeom>
        </p:spPr>
      </p:pic>
    </p:spTree>
    <p:extLst>
      <p:ext uri="{BB962C8B-B14F-4D97-AF65-F5344CB8AC3E}">
        <p14:creationId xmlns:p14="http://schemas.microsoft.com/office/powerpoint/2010/main" val="159927553"/>
      </p:ext>
    </p:extLst>
  </p:cSld>
  <p:clrMapOvr>
    <a:masterClrMapping/>
  </p:clrMapOvr>
  <p:extLst>
    <p:ext uri="{DCECCB84-F9BA-43D5-87BE-67443E8EF086}">
      <p15:sldGuideLst xmlns:p15="http://schemas.microsoft.com/office/powerpoint/2012/main">
        <p15:guide id="1" orient="horz" pos="2890">
          <p15:clr>
            <a:srgbClr val="FBAE40"/>
          </p15:clr>
        </p15:guide>
        <p15:guide id="2" orient="horz" pos="2618">
          <p15:clr>
            <a:srgbClr val="FBAE40"/>
          </p15:clr>
        </p15:guide>
        <p15:guide id="3" pos="18517">
          <p15:clr>
            <a:srgbClr val="FBAE40"/>
          </p15:clr>
        </p15:guide>
        <p15:guide id="4" pos="577">
          <p15:clr>
            <a:srgbClr val="FBAE40"/>
          </p15:clr>
        </p15:guide>
        <p15:guide id="5" orient="horz" pos="26364">
          <p15:clr>
            <a:srgbClr val="FBAE40"/>
          </p15:clr>
        </p15:guide>
        <p15:guide id="6" orient="horz" pos="3140">
          <p15:clr>
            <a:srgbClr val="FBAE40"/>
          </p15:clr>
        </p15:guide>
        <p15:guide id="7" orient="horz" pos="4410">
          <p15:clr>
            <a:srgbClr val="FBAE40"/>
          </p15:clr>
        </p15:guide>
        <p15:guide id="8" pos="166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10"/>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24662274" y="1801813"/>
            <a:ext cx="4728053" cy="4841300"/>
          </a:xfrm>
          <a:prstGeom prst="rect">
            <a:avLst/>
          </a:prstGeom>
        </p:spPr>
      </p:pic>
    </p:spTree>
    <p:extLst>
      <p:ext uri="{BB962C8B-B14F-4D97-AF65-F5344CB8AC3E}">
        <p14:creationId xmlns:p14="http://schemas.microsoft.com/office/powerpoint/2010/main" val="26587654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67" r:id="rId3"/>
    <p:sldLayoutId id="2147483670" r:id="rId4"/>
    <p:sldLayoutId id="2147483671" r:id="rId5"/>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35" userDrawn="1">
          <p15:clr>
            <a:srgbClr val="F26B43"/>
          </p15:clr>
        </p15:guide>
        <p15:guide id="2" pos="18494" userDrawn="1">
          <p15:clr>
            <a:srgbClr val="F26B43"/>
          </p15:clr>
        </p15:guide>
        <p15:guide id="3" orient="horz" pos="4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noAutofit/>
          </a:bodyPr>
          <a:lstStyle/>
          <a:p>
            <a:pPr>
              <a:lnSpc>
                <a:spcPct val="50000"/>
              </a:lnSpc>
              <a:spcBef>
                <a:spcPts val="1800"/>
              </a:spcBef>
            </a:pPr>
            <a:r>
              <a:rPr lang="de-AT" dirty="0"/>
              <a:t>Headline 75 Pt. </a:t>
            </a:r>
          </a:p>
          <a:p>
            <a:pPr>
              <a:lnSpc>
                <a:spcPct val="50000"/>
              </a:lnSpc>
              <a:spcBef>
                <a:spcPts val="1800"/>
              </a:spcBef>
            </a:pPr>
            <a:r>
              <a:rPr lang="de-AT" dirty="0"/>
              <a:t>Format DIN A0</a:t>
            </a:r>
          </a:p>
          <a:p>
            <a:pPr>
              <a:lnSpc>
                <a:spcPct val="50000"/>
              </a:lnSpc>
              <a:spcBef>
                <a:spcPts val="1800"/>
              </a:spcBef>
            </a:pPr>
            <a:r>
              <a:rPr lang="de-AT" dirty="0"/>
              <a:t>Bei längeren Headlines reduzieren auf 69 Pt.</a:t>
            </a:r>
          </a:p>
        </p:txBody>
      </p:sp>
      <p:sp>
        <p:nvSpPr>
          <p:cNvPr id="3" name="Textplatzhalter 2"/>
          <p:cNvSpPr>
            <a:spLocks noGrp="1"/>
          </p:cNvSpPr>
          <p:nvPr>
            <p:ph type="body" sz="quarter" idx="16"/>
          </p:nvPr>
        </p:nvSpPr>
        <p:spPr/>
        <p:txBody>
          <a:bodyPr/>
          <a:lstStyle/>
          <a:p>
            <a:r>
              <a:rPr lang="de-AT" dirty="0"/>
              <a:t>Subheadline</a:t>
            </a:r>
          </a:p>
          <a:p>
            <a:r>
              <a:rPr lang="de-AT" dirty="0"/>
              <a:t>55 Pt.</a:t>
            </a:r>
          </a:p>
        </p:txBody>
      </p:sp>
      <p:sp>
        <p:nvSpPr>
          <p:cNvPr id="5" name="Textplatzhalter 4"/>
          <p:cNvSpPr>
            <a:spLocks noGrp="1"/>
          </p:cNvSpPr>
          <p:nvPr>
            <p:ph type="body" sz="quarter" idx="17"/>
          </p:nvPr>
        </p:nvSpPr>
        <p:spPr/>
        <p:txBody>
          <a:bodyPr/>
          <a:lstStyle/>
          <a:p>
            <a:r>
              <a:rPr lang="de-AT" baseline="30000" dirty="0"/>
              <a:t>Quellenangaben 25 Pt.</a:t>
            </a:r>
            <a:endParaRPr lang="de-AT" dirty="0"/>
          </a:p>
        </p:txBody>
      </p:sp>
      <p:sp>
        <p:nvSpPr>
          <p:cNvPr id="6" name="Rechteck 5"/>
          <p:cNvSpPr/>
          <p:nvPr/>
        </p:nvSpPr>
        <p:spPr>
          <a:xfrm>
            <a:off x="864619" y="7967023"/>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7" name="Rechteck 6"/>
          <p:cNvSpPr/>
          <p:nvPr/>
        </p:nvSpPr>
        <p:spPr>
          <a:xfrm>
            <a:off x="15327968" y="7967019"/>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8" name="Rechteck 7"/>
          <p:cNvSpPr/>
          <p:nvPr/>
        </p:nvSpPr>
        <p:spPr>
          <a:xfrm>
            <a:off x="813249" y="23146839"/>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9" name="Rechteck 8"/>
          <p:cNvSpPr/>
          <p:nvPr/>
        </p:nvSpPr>
        <p:spPr>
          <a:xfrm>
            <a:off x="15324331" y="21792070"/>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0" name="Rechteck 9"/>
          <p:cNvSpPr/>
          <p:nvPr/>
        </p:nvSpPr>
        <p:spPr>
          <a:xfrm>
            <a:off x="880543" y="29563277"/>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1" name="Rechteck 10"/>
          <p:cNvSpPr/>
          <p:nvPr/>
        </p:nvSpPr>
        <p:spPr>
          <a:xfrm>
            <a:off x="15305108" y="34448858"/>
            <a:ext cx="14732000"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2" name="Rechteck 11"/>
          <p:cNvSpPr/>
          <p:nvPr/>
        </p:nvSpPr>
        <p:spPr>
          <a:xfrm>
            <a:off x="864619" y="36663428"/>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Literatur</a:t>
            </a:r>
            <a:endParaRPr lang="de-AT" sz="7200" b="1" dirty="0">
              <a:solidFill>
                <a:srgbClr val="163072"/>
              </a:solidFill>
            </a:endParaRPr>
          </a:p>
        </p:txBody>
      </p:sp>
      <p:sp>
        <p:nvSpPr>
          <p:cNvPr id="13" name="Rechteck 12"/>
          <p:cNvSpPr/>
          <p:nvPr/>
        </p:nvSpPr>
        <p:spPr>
          <a:xfrm>
            <a:off x="813248" y="9307224"/>
            <a:ext cx="13747069" cy="6017032"/>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a:t>
            </a:r>
            <a:endParaRPr lang="de-AT" sz="3500" dirty="0"/>
          </a:p>
        </p:txBody>
      </p:sp>
      <p:grpSp>
        <p:nvGrpSpPr>
          <p:cNvPr id="32" name="Gruppieren 31"/>
          <p:cNvGrpSpPr/>
          <p:nvPr/>
        </p:nvGrpSpPr>
        <p:grpSpPr>
          <a:xfrm>
            <a:off x="915988" y="16265715"/>
            <a:ext cx="13460413" cy="1360647"/>
            <a:chOff x="915988" y="17699029"/>
            <a:chExt cx="13460413" cy="1360647"/>
          </a:xfrm>
        </p:grpSpPr>
        <p:grpSp>
          <p:nvGrpSpPr>
            <p:cNvPr id="27" name="Gruppieren 26"/>
            <p:cNvGrpSpPr/>
            <p:nvPr/>
          </p:nvGrpSpPr>
          <p:grpSpPr>
            <a:xfrm>
              <a:off x="4817660" y="18069636"/>
              <a:ext cx="1337480" cy="614149"/>
              <a:chOff x="4817660" y="18069636"/>
              <a:chExt cx="1337480" cy="614149"/>
            </a:xfrm>
          </p:grpSpPr>
          <p:cxnSp>
            <p:nvCxnSpPr>
              <p:cNvPr id="23" name="Gerade Verbindung mit Pfeil 22"/>
              <p:cNvCxnSpPr/>
              <p:nvPr/>
            </p:nvCxnSpPr>
            <p:spPr>
              <a:xfrm>
                <a:off x="481766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481766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p:nvGrpSpPr>
          <p:grpSpPr>
            <a:xfrm>
              <a:off x="9144000" y="18069636"/>
              <a:ext cx="1337480" cy="614149"/>
              <a:chOff x="9144000" y="18069636"/>
              <a:chExt cx="1337480" cy="614149"/>
            </a:xfrm>
          </p:grpSpPr>
          <p:cxnSp>
            <p:nvCxnSpPr>
              <p:cNvPr id="25" name="Gerade Verbindung mit Pfeil 24"/>
              <p:cNvCxnSpPr/>
              <p:nvPr/>
            </p:nvCxnSpPr>
            <p:spPr>
              <a:xfrm>
                <a:off x="914400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914400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1" name="Gruppieren 30"/>
            <p:cNvGrpSpPr/>
            <p:nvPr/>
          </p:nvGrpSpPr>
          <p:grpSpPr>
            <a:xfrm>
              <a:off x="915988" y="17804927"/>
              <a:ext cx="3562067" cy="1097222"/>
              <a:chOff x="915988" y="17804927"/>
              <a:chExt cx="3562067" cy="1097222"/>
            </a:xfrm>
          </p:grpSpPr>
          <p:sp>
            <p:nvSpPr>
              <p:cNvPr id="19" name="Rechteck 18"/>
              <p:cNvSpPr/>
              <p:nvPr/>
            </p:nvSpPr>
            <p:spPr>
              <a:xfrm>
                <a:off x="915989"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hteck 15"/>
              <p:cNvSpPr/>
              <p:nvPr/>
            </p:nvSpPr>
            <p:spPr>
              <a:xfrm>
                <a:off x="915988" y="18051742"/>
                <a:ext cx="3559034"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28" name="Gruppieren 27"/>
            <p:cNvGrpSpPr/>
            <p:nvPr/>
          </p:nvGrpSpPr>
          <p:grpSpPr>
            <a:xfrm>
              <a:off x="6335594" y="17699029"/>
              <a:ext cx="2612031" cy="1360647"/>
              <a:chOff x="6335594" y="17699029"/>
              <a:chExt cx="2612031" cy="1360647"/>
            </a:xfrm>
          </p:grpSpPr>
          <p:sp>
            <p:nvSpPr>
              <p:cNvPr id="21" name="Ellipse 20"/>
              <p:cNvSpPr/>
              <p:nvPr/>
            </p:nvSpPr>
            <p:spPr>
              <a:xfrm>
                <a:off x="6335595" y="17699029"/>
                <a:ext cx="2612030" cy="1360647"/>
              </a:xfrm>
              <a:prstGeom prst="ellipse">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a:t>
                </a:r>
              </a:p>
            </p:txBody>
          </p:sp>
          <p:sp>
            <p:nvSpPr>
              <p:cNvPr id="17" name="Rechteck 16"/>
              <p:cNvSpPr/>
              <p:nvPr/>
            </p:nvSpPr>
            <p:spPr>
              <a:xfrm>
                <a:off x="6335594" y="18079227"/>
                <a:ext cx="2612031"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30" name="Gruppieren 29"/>
            <p:cNvGrpSpPr/>
            <p:nvPr/>
          </p:nvGrpSpPr>
          <p:grpSpPr>
            <a:xfrm>
              <a:off x="10814335" y="17804927"/>
              <a:ext cx="3562066" cy="1097222"/>
              <a:chOff x="10661934" y="17804927"/>
              <a:chExt cx="3562066" cy="1097222"/>
            </a:xfrm>
          </p:grpSpPr>
          <p:sp>
            <p:nvSpPr>
              <p:cNvPr id="20" name="Rechteck 19"/>
              <p:cNvSpPr/>
              <p:nvPr/>
            </p:nvSpPr>
            <p:spPr>
              <a:xfrm>
                <a:off x="10661934"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17"/>
              <p:cNvSpPr/>
              <p:nvPr/>
            </p:nvSpPr>
            <p:spPr>
              <a:xfrm>
                <a:off x="10670831" y="18079226"/>
                <a:ext cx="3553169"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sp>
        <p:nvSpPr>
          <p:cNvPr id="33" name="Rechteck 32"/>
          <p:cNvSpPr/>
          <p:nvPr/>
        </p:nvSpPr>
        <p:spPr>
          <a:xfrm>
            <a:off x="818017" y="1772451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1: Abbildungstexte 25 Pt.</a:t>
            </a:r>
          </a:p>
        </p:txBody>
      </p:sp>
      <p:sp>
        <p:nvSpPr>
          <p:cNvPr id="34" name="Rechteck 33"/>
          <p:cNvSpPr/>
          <p:nvPr/>
        </p:nvSpPr>
        <p:spPr>
          <a:xfrm>
            <a:off x="823522" y="18642224"/>
            <a:ext cx="13747069" cy="3862596"/>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a:t>
            </a:r>
            <a:endParaRPr lang="de-AT" sz="3500" dirty="0"/>
          </a:p>
        </p:txBody>
      </p:sp>
      <p:sp>
        <p:nvSpPr>
          <p:cNvPr id="35" name="Rechteck 34"/>
          <p:cNvSpPr/>
          <p:nvPr/>
        </p:nvSpPr>
        <p:spPr>
          <a:xfrm>
            <a:off x="807743" y="24500467"/>
            <a:ext cx="13747069" cy="4401205"/>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6" name="Rechteck 35"/>
          <p:cNvSpPr/>
          <p:nvPr/>
        </p:nvSpPr>
        <p:spPr>
          <a:xfrm>
            <a:off x="806540" y="30761092"/>
            <a:ext cx="13747069" cy="5478423"/>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7" name="Rechteck 36"/>
          <p:cNvSpPr/>
          <p:nvPr/>
        </p:nvSpPr>
        <p:spPr>
          <a:xfrm>
            <a:off x="816814" y="37889803"/>
            <a:ext cx="13747069" cy="4093428"/>
          </a:xfrm>
          <a:prstGeom prst="rect">
            <a:avLst/>
          </a:prstGeom>
        </p:spPr>
        <p:txBody>
          <a:bodyPr wrap="square">
            <a:spAutoFit/>
          </a:bodyPr>
          <a:lstStyle/>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a:t>
            </a:r>
          </a:p>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a:t>
            </a:r>
          </a:p>
        </p:txBody>
      </p:sp>
      <p:sp>
        <p:nvSpPr>
          <p:cNvPr id="38" name="Rechteck 37"/>
          <p:cNvSpPr/>
          <p:nvPr/>
        </p:nvSpPr>
        <p:spPr>
          <a:xfrm>
            <a:off x="15252862" y="9190660"/>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39" name="Rechteck 38"/>
          <p:cNvSpPr/>
          <p:nvPr/>
        </p:nvSpPr>
        <p:spPr>
          <a:xfrm>
            <a:off x="15274772" y="13934582"/>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sp>
        <p:nvSpPr>
          <p:cNvPr id="40" name="Rechteck 39"/>
          <p:cNvSpPr/>
          <p:nvPr/>
        </p:nvSpPr>
        <p:spPr>
          <a:xfrm>
            <a:off x="15246913" y="14414626"/>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41" name="Rechteck 40"/>
          <p:cNvSpPr/>
          <p:nvPr/>
        </p:nvSpPr>
        <p:spPr>
          <a:xfrm>
            <a:off x="15266136" y="2071119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grpSp>
        <p:nvGrpSpPr>
          <p:cNvPr id="62" name="Gruppieren 61"/>
          <p:cNvGrpSpPr/>
          <p:nvPr/>
        </p:nvGrpSpPr>
        <p:grpSpPr>
          <a:xfrm>
            <a:off x="15324331" y="10022714"/>
            <a:ext cx="11109001" cy="3837297"/>
            <a:chOff x="15255751" y="10777467"/>
            <a:chExt cx="11109001" cy="3837297"/>
          </a:xfrm>
        </p:grpSpPr>
        <p:sp>
          <p:nvSpPr>
            <p:cNvPr id="52" name="Rechteck 51"/>
            <p:cNvSpPr/>
            <p:nvPr/>
          </p:nvSpPr>
          <p:spPr>
            <a:xfrm>
              <a:off x="15255751"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8" name="Rechteck 47"/>
            <p:cNvSpPr/>
            <p:nvPr/>
          </p:nvSpPr>
          <p:spPr>
            <a:xfrm>
              <a:off x="22802686" y="10777467"/>
              <a:ext cx="3562066" cy="3833579"/>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8" name="Rechteck 57"/>
            <p:cNvSpPr/>
            <p:nvPr/>
          </p:nvSpPr>
          <p:spPr>
            <a:xfrm>
              <a:off x="19066337"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Rechteck 59"/>
            <p:cNvSpPr/>
            <p:nvPr/>
          </p:nvSpPr>
          <p:spPr>
            <a:xfrm>
              <a:off x="15289412" y="12792599"/>
              <a:ext cx="7334994"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97" name="Gruppieren 96"/>
          <p:cNvGrpSpPr/>
          <p:nvPr/>
        </p:nvGrpSpPr>
        <p:grpSpPr>
          <a:xfrm>
            <a:off x="15357992" y="15197179"/>
            <a:ext cx="13183988" cy="5449751"/>
            <a:chOff x="15289412" y="15197179"/>
            <a:chExt cx="13183988" cy="5449751"/>
          </a:xfrm>
        </p:grpSpPr>
        <p:sp>
          <p:nvSpPr>
            <p:cNvPr id="78" name="Rechteck 77"/>
            <p:cNvSpPr/>
            <p:nvPr/>
          </p:nvSpPr>
          <p:spPr>
            <a:xfrm>
              <a:off x="24105748" y="15203218"/>
              <a:ext cx="4367652"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95" name="Gruppieren 94"/>
            <p:cNvGrpSpPr/>
            <p:nvPr/>
          </p:nvGrpSpPr>
          <p:grpSpPr>
            <a:xfrm>
              <a:off x="15289412" y="15197179"/>
              <a:ext cx="13163676" cy="5449751"/>
              <a:chOff x="15289412" y="15669131"/>
              <a:chExt cx="13163676" cy="5449751"/>
            </a:xfrm>
          </p:grpSpPr>
          <p:sp>
            <p:nvSpPr>
              <p:cNvPr id="74" name="Rechteck 73"/>
              <p:cNvSpPr/>
              <p:nvPr/>
            </p:nvSpPr>
            <p:spPr>
              <a:xfrm>
                <a:off x="15289412"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6" name="Rechteck 75"/>
              <p:cNvSpPr/>
              <p:nvPr/>
            </p:nvSpPr>
            <p:spPr>
              <a:xfrm>
                <a:off x="19698613"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0" name="Rechteck 79"/>
              <p:cNvSpPr/>
              <p:nvPr/>
            </p:nvSpPr>
            <p:spPr>
              <a:xfrm>
                <a:off x="15304770"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5" name="Rechteck 84"/>
              <p:cNvSpPr/>
              <p:nvPr/>
            </p:nvSpPr>
            <p:spPr>
              <a:xfrm>
                <a:off x="19717107"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8" name="Rechteck 87"/>
              <p:cNvSpPr/>
              <p:nvPr/>
            </p:nvSpPr>
            <p:spPr>
              <a:xfrm>
                <a:off x="24117308" y="16343392"/>
                <a:ext cx="4335780" cy="4775490"/>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sp>
        <p:nvSpPr>
          <p:cNvPr id="92" name="Rechteck 91"/>
          <p:cNvSpPr/>
          <p:nvPr/>
        </p:nvSpPr>
        <p:spPr>
          <a:xfrm>
            <a:off x="15241163" y="22943404"/>
            <a:ext cx="13747069" cy="11403122"/>
          </a:xfrm>
          <a:prstGeom prst="rect">
            <a:avLst/>
          </a:prstGeom>
        </p:spPr>
        <p:txBody>
          <a:bodyPr wrap="square">
            <a:spAutoFit/>
          </a:bodyPr>
          <a:lstStyle/>
          <a:p>
            <a:pPr>
              <a:buClr>
                <a:srgbClr val="163072"/>
              </a:buClr>
            </a:pPr>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a:t>
            </a:r>
          </a:p>
          <a:p>
            <a:pPr>
              <a:buClr>
                <a:srgbClr val="163072"/>
              </a:buCl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b="1" dirty="0">
              <a:solidFill>
                <a:srgbClr val="163072"/>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93" name="Rechteck 92"/>
          <p:cNvSpPr/>
          <p:nvPr/>
        </p:nvSpPr>
        <p:spPr>
          <a:xfrm>
            <a:off x="15241163" y="35720062"/>
            <a:ext cx="13747069" cy="6555641"/>
          </a:xfrm>
          <a:prstGeom prst="rect">
            <a:avLst/>
          </a:prstGeom>
        </p:spPr>
        <p:txBody>
          <a:bodyPr wrap="square">
            <a:spAutoFit/>
          </a:bodyPr>
          <a:lstStyle/>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dirty="0">
              <a:solidFill>
                <a:srgbClr val="000000"/>
              </a:solidFill>
              <a:latin typeface="Tw Cen MT" panose="020B0602020104020603" pitchFamily="34" charset="0"/>
            </a:endParaRPr>
          </a:p>
        </p:txBody>
      </p:sp>
    </p:spTree>
    <p:extLst>
      <p:ext uri="{BB962C8B-B14F-4D97-AF65-F5344CB8AC3E}">
        <p14:creationId xmlns:p14="http://schemas.microsoft.com/office/powerpoint/2010/main" val="13794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noAutofit/>
          </a:bodyPr>
          <a:lstStyle/>
          <a:p>
            <a:pPr>
              <a:lnSpc>
                <a:spcPct val="50000"/>
              </a:lnSpc>
              <a:spcBef>
                <a:spcPts val="1800"/>
              </a:spcBef>
            </a:pPr>
            <a:r>
              <a:rPr lang="de-AT" dirty="0"/>
              <a:t>Headline 75 Pt. </a:t>
            </a:r>
          </a:p>
          <a:p>
            <a:pPr>
              <a:lnSpc>
                <a:spcPct val="50000"/>
              </a:lnSpc>
              <a:spcBef>
                <a:spcPts val="1800"/>
              </a:spcBef>
            </a:pPr>
            <a:r>
              <a:rPr lang="de-AT" dirty="0"/>
              <a:t>Format DIN A0</a:t>
            </a:r>
          </a:p>
          <a:p>
            <a:pPr>
              <a:lnSpc>
                <a:spcPct val="50000"/>
              </a:lnSpc>
              <a:spcBef>
                <a:spcPts val="1800"/>
              </a:spcBef>
            </a:pPr>
            <a:r>
              <a:rPr lang="de-AT" dirty="0"/>
              <a:t>Bei längeren Headlines reduzieren auf 69 Pt.</a:t>
            </a:r>
          </a:p>
        </p:txBody>
      </p:sp>
      <p:sp>
        <p:nvSpPr>
          <p:cNvPr id="3" name="Textplatzhalter 2"/>
          <p:cNvSpPr>
            <a:spLocks noGrp="1"/>
          </p:cNvSpPr>
          <p:nvPr>
            <p:ph type="body" sz="quarter" idx="16"/>
          </p:nvPr>
        </p:nvSpPr>
        <p:spPr/>
        <p:txBody>
          <a:bodyPr/>
          <a:lstStyle/>
          <a:p>
            <a:r>
              <a:rPr lang="de-AT" dirty="0"/>
              <a:t>Subheadline</a:t>
            </a:r>
          </a:p>
          <a:p>
            <a:r>
              <a:rPr lang="de-AT" dirty="0"/>
              <a:t>55 Pt.</a:t>
            </a:r>
          </a:p>
        </p:txBody>
      </p:sp>
      <p:sp>
        <p:nvSpPr>
          <p:cNvPr id="5" name="Textplatzhalter 4"/>
          <p:cNvSpPr>
            <a:spLocks noGrp="1"/>
          </p:cNvSpPr>
          <p:nvPr>
            <p:ph type="body" sz="quarter" idx="17"/>
          </p:nvPr>
        </p:nvSpPr>
        <p:spPr/>
        <p:txBody>
          <a:bodyPr/>
          <a:lstStyle/>
          <a:p>
            <a:r>
              <a:rPr lang="de-AT" baseline="30000" dirty="0"/>
              <a:t>Quellenangaben 25 Pt.</a:t>
            </a:r>
            <a:endParaRPr lang="de-AT" dirty="0"/>
          </a:p>
        </p:txBody>
      </p:sp>
      <p:sp>
        <p:nvSpPr>
          <p:cNvPr id="6" name="Rechteck 5"/>
          <p:cNvSpPr/>
          <p:nvPr/>
        </p:nvSpPr>
        <p:spPr>
          <a:xfrm>
            <a:off x="864619" y="7967023"/>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7" name="Rechteck 6"/>
          <p:cNvSpPr/>
          <p:nvPr/>
        </p:nvSpPr>
        <p:spPr>
          <a:xfrm>
            <a:off x="15327968" y="7967019"/>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8" name="Rechteck 7"/>
          <p:cNvSpPr/>
          <p:nvPr/>
        </p:nvSpPr>
        <p:spPr>
          <a:xfrm>
            <a:off x="813249" y="23146839"/>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9" name="Rechteck 8"/>
          <p:cNvSpPr/>
          <p:nvPr/>
        </p:nvSpPr>
        <p:spPr>
          <a:xfrm>
            <a:off x="15324331" y="21792070"/>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0" name="Rechteck 9"/>
          <p:cNvSpPr/>
          <p:nvPr/>
        </p:nvSpPr>
        <p:spPr>
          <a:xfrm>
            <a:off x="880543" y="29563277"/>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1" name="Rechteck 10"/>
          <p:cNvSpPr/>
          <p:nvPr/>
        </p:nvSpPr>
        <p:spPr>
          <a:xfrm>
            <a:off x="15305108" y="34448858"/>
            <a:ext cx="14732000"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2" name="Rechteck 11"/>
          <p:cNvSpPr/>
          <p:nvPr/>
        </p:nvSpPr>
        <p:spPr>
          <a:xfrm>
            <a:off x="864619" y="36663428"/>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Literatur</a:t>
            </a:r>
            <a:endParaRPr lang="de-AT" sz="7200" b="1" dirty="0">
              <a:solidFill>
                <a:srgbClr val="163072"/>
              </a:solidFill>
            </a:endParaRPr>
          </a:p>
        </p:txBody>
      </p:sp>
      <p:sp>
        <p:nvSpPr>
          <p:cNvPr id="13" name="Rechteck 12"/>
          <p:cNvSpPr/>
          <p:nvPr/>
        </p:nvSpPr>
        <p:spPr>
          <a:xfrm>
            <a:off x="813248" y="9307224"/>
            <a:ext cx="13747069" cy="6017032"/>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a:t>
            </a:r>
            <a:endParaRPr lang="de-AT" sz="3500" dirty="0"/>
          </a:p>
        </p:txBody>
      </p:sp>
      <p:grpSp>
        <p:nvGrpSpPr>
          <p:cNvPr id="32" name="Gruppieren 31"/>
          <p:cNvGrpSpPr/>
          <p:nvPr/>
        </p:nvGrpSpPr>
        <p:grpSpPr>
          <a:xfrm>
            <a:off x="915988" y="16265715"/>
            <a:ext cx="13460413" cy="1360647"/>
            <a:chOff x="915988" y="17699029"/>
            <a:chExt cx="13460413" cy="1360647"/>
          </a:xfrm>
        </p:grpSpPr>
        <p:grpSp>
          <p:nvGrpSpPr>
            <p:cNvPr id="27" name="Gruppieren 26"/>
            <p:cNvGrpSpPr/>
            <p:nvPr/>
          </p:nvGrpSpPr>
          <p:grpSpPr>
            <a:xfrm>
              <a:off x="4817660" y="18069636"/>
              <a:ext cx="1337480" cy="614149"/>
              <a:chOff x="4817660" y="18069636"/>
              <a:chExt cx="1337480" cy="614149"/>
            </a:xfrm>
          </p:grpSpPr>
          <p:cxnSp>
            <p:nvCxnSpPr>
              <p:cNvPr id="23" name="Gerade Verbindung mit Pfeil 22"/>
              <p:cNvCxnSpPr/>
              <p:nvPr/>
            </p:nvCxnSpPr>
            <p:spPr>
              <a:xfrm>
                <a:off x="481766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481766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p:nvGrpSpPr>
          <p:grpSpPr>
            <a:xfrm>
              <a:off x="9144000" y="18069636"/>
              <a:ext cx="1337480" cy="614149"/>
              <a:chOff x="9144000" y="18069636"/>
              <a:chExt cx="1337480" cy="614149"/>
            </a:xfrm>
          </p:grpSpPr>
          <p:cxnSp>
            <p:nvCxnSpPr>
              <p:cNvPr id="25" name="Gerade Verbindung mit Pfeil 24"/>
              <p:cNvCxnSpPr/>
              <p:nvPr/>
            </p:nvCxnSpPr>
            <p:spPr>
              <a:xfrm>
                <a:off x="914400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914400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1" name="Gruppieren 30"/>
            <p:cNvGrpSpPr/>
            <p:nvPr/>
          </p:nvGrpSpPr>
          <p:grpSpPr>
            <a:xfrm>
              <a:off x="915988" y="17804927"/>
              <a:ext cx="3562067" cy="1097222"/>
              <a:chOff x="915988" y="17804927"/>
              <a:chExt cx="3562067" cy="1097222"/>
            </a:xfrm>
          </p:grpSpPr>
          <p:sp>
            <p:nvSpPr>
              <p:cNvPr id="19" name="Rechteck 18"/>
              <p:cNvSpPr/>
              <p:nvPr/>
            </p:nvSpPr>
            <p:spPr>
              <a:xfrm>
                <a:off x="915989"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hteck 15"/>
              <p:cNvSpPr/>
              <p:nvPr/>
            </p:nvSpPr>
            <p:spPr>
              <a:xfrm>
                <a:off x="915988" y="18051742"/>
                <a:ext cx="3559034"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28" name="Gruppieren 27"/>
            <p:cNvGrpSpPr/>
            <p:nvPr/>
          </p:nvGrpSpPr>
          <p:grpSpPr>
            <a:xfrm>
              <a:off x="6335594" y="17699029"/>
              <a:ext cx="2612031" cy="1360647"/>
              <a:chOff x="6335594" y="17699029"/>
              <a:chExt cx="2612031" cy="1360647"/>
            </a:xfrm>
          </p:grpSpPr>
          <p:sp>
            <p:nvSpPr>
              <p:cNvPr id="21" name="Ellipse 20"/>
              <p:cNvSpPr/>
              <p:nvPr/>
            </p:nvSpPr>
            <p:spPr>
              <a:xfrm>
                <a:off x="6335595" y="17699029"/>
                <a:ext cx="2612030" cy="1360647"/>
              </a:xfrm>
              <a:prstGeom prst="ellipse">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a:t>
                </a:r>
              </a:p>
            </p:txBody>
          </p:sp>
          <p:sp>
            <p:nvSpPr>
              <p:cNvPr id="17" name="Rechteck 16"/>
              <p:cNvSpPr/>
              <p:nvPr/>
            </p:nvSpPr>
            <p:spPr>
              <a:xfrm>
                <a:off x="6335594" y="18079227"/>
                <a:ext cx="2612031"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30" name="Gruppieren 29"/>
            <p:cNvGrpSpPr/>
            <p:nvPr/>
          </p:nvGrpSpPr>
          <p:grpSpPr>
            <a:xfrm>
              <a:off x="10814335" y="17804927"/>
              <a:ext cx="3562066" cy="1097222"/>
              <a:chOff x="10661934" y="17804927"/>
              <a:chExt cx="3562066" cy="1097222"/>
            </a:xfrm>
          </p:grpSpPr>
          <p:sp>
            <p:nvSpPr>
              <p:cNvPr id="20" name="Rechteck 19"/>
              <p:cNvSpPr/>
              <p:nvPr/>
            </p:nvSpPr>
            <p:spPr>
              <a:xfrm>
                <a:off x="10661934"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17"/>
              <p:cNvSpPr/>
              <p:nvPr/>
            </p:nvSpPr>
            <p:spPr>
              <a:xfrm>
                <a:off x="10670831" y="18079226"/>
                <a:ext cx="3553169"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sp>
        <p:nvSpPr>
          <p:cNvPr id="33" name="Rechteck 32"/>
          <p:cNvSpPr/>
          <p:nvPr/>
        </p:nvSpPr>
        <p:spPr>
          <a:xfrm>
            <a:off x="818017" y="1772451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1: Abbildungstexte 25 Pt.</a:t>
            </a:r>
          </a:p>
        </p:txBody>
      </p:sp>
      <p:sp>
        <p:nvSpPr>
          <p:cNvPr id="34" name="Rechteck 33"/>
          <p:cNvSpPr/>
          <p:nvPr/>
        </p:nvSpPr>
        <p:spPr>
          <a:xfrm>
            <a:off x="823522" y="18642224"/>
            <a:ext cx="13747069" cy="3862596"/>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a:t>
            </a:r>
            <a:endParaRPr lang="de-AT" sz="3500" dirty="0"/>
          </a:p>
        </p:txBody>
      </p:sp>
      <p:sp>
        <p:nvSpPr>
          <p:cNvPr id="35" name="Rechteck 34"/>
          <p:cNvSpPr/>
          <p:nvPr/>
        </p:nvSpPr>
        <p:spPr>
          <a:xfrm>
            <a:off x="807743" y="24500467"/>
            <a:ext cx="13747069" cy="4401205"/>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6" name="Rechteck 35"/>
          <p:cNvSpPr/>
          <p:nvPr/>
        </p:nvSpPr>
        <p:spPr>
          <a:xfrm>
            <a:off x="806540" y="30761092"/>
            <a:ext cx="13747069" cy="5478423"/>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7" name="Rechteck 36"/>
          <p:cNvSpPr/>
          <p:nvPr/>
        </p:nvSpPr>
        <p:spPr>
          <a:xfrm>
            <a:off x="816814" y="37889803"/>
            <a:ext cx="13747069" cy="4093428"/>
          </a:xfrm>
          <a:prstGeom prst="rect">
            <a:avLst/>
          </a:prstGeom>
        </p:spPr>
        <p:txBody>
          <a:bodyPr wrap="square">
            <a:spAutoFit/>
          </a:bodyPr>
          <a:lstStyle/>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a:t>
            </a:r>
          </a:p>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a:t>
            </a:r>
          </a:p>
        </p:txBody>
      </p:sp>
      <p:sp>
        <p:nvSpPr>
          <p:cNvPr id="38" name="Rechteck 37"/>
          <p:cNvSpPr/>
          <p:nvPr/>
        </p:nvSpPr>
        <p:spPr>
          <a:xfrm>
            <a:off x="15252862" y="9190660"/>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39" name="Rechteck 38"/>
          <p:cNvSpPr/>
          <p:nvPr/>
        </p:nvSpPr>
        <p:spPr>
          <a:xfrm>
            <a:off x="15274772" y="13934582"/>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sp>
        <p:nvSpPr>
          <p:cNvPr id="40" name="Rechteck 39"/>
          <p:cNvSpPr/>
          <p:nvPr/>
        </p:nvSpPr>
        <p:spPr>
          <a:xfrm>
            <a:off x="15246913" y="14414626"/>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41" name="Rechteck 40"/>
          <p:cNvSpPr/>
          <p:nvPr/>
        </p:nvSpPr>
        <p:spPr>
          <a:xfrm>
            <a:off x="15266136" y="2071119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grpSp>
        <p:nvGrpSpPr>
          <p:cNvPr id="62" name="Gruppieren 61"/>
          <p:cNvGrpSpPr/>
          <p:nvPr/>
        </p:nvGrpSpPr>
        <p:grpSpPr>
          <a:xfrm>
            <a:off x="15324331" y="10022714"/>
            <a:ext cx="11109001" cy="3837297"/>
            <a:chOff x="15255751" y="10777467"/>
            <a:chExt cx="11109001" cy="3837297"/>
          </a:xfrm>
        </p:grpSpPr>
        <p:sp>
          <p:nvSpPr>
            <p:cNvPr id="52" name="Rechteck 51"/>
            <p:cNvSpPr/>
            <p:nvPr/>
          </p:nvSpPr>
          <p:spPr>
            <a:xfrm>
              <a:off x="15255751"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8" name="Rechteck 47"/>
            <p:cNvSpPr/>
            <p:nvPr/>
          </p:nvSpPr>
          <p:spPr>
            <a:xfrm>
              <a:off x="22802686" y="10777467"/>
              <a:ext cx="3562066" cy="3833579"/>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8" name="Rechteck 57"/>
            <p:cNvSpPr/>
            <p:nvPr/>
          </p:nvSpPr>
          <p:spPr>
            <a:xfrm>
              <a:off x="19066337"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Rechteck 59"/>
            <p:cNvSpPr/>
            <p:nvPr/>
          </p:nvSpPr>
          <p:spPr>
            <a:xfrm>
              <a:off x="15289412" y="12792599"/>
              <a:ext cx="7334994"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97" name="Gruppieren 96"/>
          <p:cNvGrpSpPr/>
          <p:nvPr/>
        </p:nvGrpSpPr>
        <p:grpSpPr>
          <a:xfrm>
            <a:off x="15357992" y="15197179"/>
            <a:ext cx="13183988" cy="5449751"/>
            <a:chOff x="15289412" y="15197179"/>
            <a:chExt cx="13183988" cy="5449751"/>
          </a:xfrm>
        </p:grpSpPr>
        <p:sp>
          <p:nvSpPr>
            <p:cNvPr id="78" name="Rechteck 77"/>
            <p:cNvSpPr/>
            <p:nvPr/>
          </p:nvSpPr>
          <p:spPr>
            <a:xfrm>
              <a:off x="24105748" y="15203218"/>
              <a:ext cx="4367652"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95" name="Gruppieren 94"/>
            <p:cNvGrpSpPr/>
            <p:nvPr/>
          </p:nvGrpSpPr>
          <p:grpSpPr>
            <a:xfrm>
              <a:off x="15289412" y="15197179"/>
              <a:ext cx="13163676" cy="5449751"/>
              <a:chOff x="15289412" y="15669131"/>
              <a:chExt cx="13163676" cy="5449751"/>
            </a:xfrm>
          </p:grpSpPr>
          <p:sp>
            <p:nvSpPr>
              <p:cNvPr id="74" name="Rechteck 73"/>
              <p:cNvSpPr/>
              <p:nvPr/>
            </p:nvSpPr>
            <p:spPr>
              <a:xfrm>
                <a:off x="15289412"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6" name="Rechteck 75"/>
              <p:cNvSpPr/>
              <p:nvPr/>
            </p:nvSpPr>
            <p:spPr>
              <a:xfrm>
                <a:off x="19698613"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0" name="Rechteck 79"/>
              <p:cNvSpPr/>
              <p:nvPr/>
            </p:nvSpPr>
            <p:spPr>
              <a:xfrm>
                <a:off x="15304770"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5" name="Rechteck 84"/>
              <p:cNvSpPr/>
              <p:nvPr/>
            </p:nvSpPr>
            <p:spPr>
              <a:xfrm>
                <a:off x="19717107"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8" name="Rechteck 87"/>
              <p:cNvSpPr/>
              <p:nvPr/>
            </p:nvSpPr>
            <p:spPr>
              <a:xfrm>
                <a:off x="24117308" y="16343392"/>
                <a:ext cx="4335780" cy="4775490"/>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sp>
        <p:nvSpPr>
          <p:cNvPr id="92" name="Rechteck 91"/>
          <p:cNvSpPr/>
          <p:nvPr/>
        </p:nvSpPr>
        <p:spPr>
          <a:xfrm>
            <a:off x="15241163" y="22943404"/>
            <a:ext cx="13747069" cy="11403122"/>
          </a:xfrm>
          <a:prstGeom prst="rect">
            <a:avLst/>
          </a:prstGeom>
        </p:spPr>
        <p:txBody>
          <a:bodyPr wrap="square">
            <a:spAutoFit/>
          </a:bodyPr>
          <a:lstStyle/>
          <a:p>
            <a:pPr>
              <a:buClr>
                <a:srgbClr val="163072"/>
              </a:buClr>
            </a:pPr>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a:t>
            </a:r>
          </a:p>
          <a:p>
            <a:pPr>
              <a:buClr>
                <a:srgbClr val="163072"/>
              </a:buCl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b="1" dirty="0">
              <a:solidFill>
                <a:srgbClr val="163072"/>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93" name="Rechteck 92"/>
          <p:cNvSpPr/>
          <p:nvPr/>
        </p:nvSpPr>
        <p:spPr>
          <a:xfrm>
            <a:off x="15241163" y="35720062"/>
            <a:ext cx="13747069" cy="6555641"/>
          </a:xfrm>
          <a:prstGeom prst="rect">
            <a:avLst/>
          </a:prstGeom>
        </p:spPr>
        <p:txBody>
          <a:bodyPr wrap="square">
            <a:spAutoFit/>
          </a:bodyPr>
          <a:lstStyle/>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dirty="0">
              <a:solidFill>
                <a:srgbClr val="000000"/>
              </a:solidFill>
              <a:latin typeface="Tw Cen MT" panose="020B0602020104020603" pitchFamily="34" charset="0"/>
            </a:endParaRPr>
          </a:p>
        </p:txBody>
      </p:sp>
    </p:spTree>
    <p:extLst>
      <p:ext uri="{BB962C8B-B14F-4D97-AF65-F5344CB8AC3E}">
        <p14:creationId xmlns:p14="http://schemas.microsoft.com/office/powerpoint/2010/main" val="266422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noAutofit/>
          </a:bodyPr>
          <a:lstStyle/>
          <a:p>
            <a:pPr>
              <a:lnSpc>
                <a:spcPct val="50000"/>
              </a:lnSpc>
              <a:spcBef>
                <a:spcPts val="1800"/>
              </a:spcBef>
            </a:pPr>
            <a:r>
              <a:rPr lang="de-AT" dirty="0"/>
              <a:t>Headline 75 Pt. </a:t>
            </a:r>
          </a:p>
          <a:p>
            <a:pPr>
              <a:lnSpc>
                <a:spcPct val="50000"/>
              </a:lnSpc>
              <a:spcBef>
                <a:spcPts val="1800"/>
              </a:spcBef>
            </a:pPr>
            <a:r>
              <a:rPr lang="de-AT" dirty="0"/>
              <a:t>Format DIN A0</a:t>
            </a:r>
          </a:p>
          <a:p>
            <a:pPr>
              <a:lnSpc>
                <a:spcPct val="50000"/>
              </a:lnSpc>
              <a:spcBef>
                <a:spcPts val="1800"/>
              </a:spcBef>
            </a:pPr>
            <a:r>
              <a:rPr lang="de-AT" dirty="0"/>
              <a:t>Bei längeren Headlines reduzieren auf 69 Pt.</a:t>
            </a:r>
          </a:p>
        </p:txBody>
      </p:sp>
      <p:sp>
        <p:nvSpPr>
          <p:cNvPr id="3" name="Textplatzhalter 2"/>
          <p:cNvSpPr>
            <a:spLocks noGrp="1"/>
          </p:cNvSpPr>
          <p:nvPr>
            <p:ph type="body" sz="quarter" idx="16"/>
          </p:nvPr>
        </p:nvSpPr>
        <p:spPr/>
        <p:txBody>
          <a:bodyPr/>
          <a:lstStyle/>
          <a:p>
            <a:r>
              <a:rPr lang="de-AT" dirty="0"/>
              <a:t>Subheadline</a:t>
            </a:r>
          </a:p>
          <a:p>
            <a:r>
              <a:rPr lang="de-AT" dirty="0"/>
              <a:t>55 Pt.</a:t>
            </a:r>
          </a:p>
        </p:txBody>
      </p:sp>
      <p:sp>
        <p:nvSpPr>
          <p:cNvPr id="5" name="Textplatzhalter 4"/>
          <p:cNvSpPr>
            <a:spLocks noGrp="1"/>
          </p:cNvSpPr>
          <p:nvPr>
            <p:ph type="body" sz="quarter" idx="17"/>
          </p:nvPr>
        </p:nvSpPr>
        <p:spPr/>
        <p:txBody>
          <a:bodyPr/>
          <a:lstStyle/>
          <a:p>
            <a:r>
              <a:rPr lang="de-AT" baseline="30000" dirty="0"/>
              <a:t>Quellenangaben 25 Pt.</a:t>
            </a:r>
            <a:endParaRPr lang="de-AT" dirty="0"/>
          </a:p>
        </p:txBody>
      </p:sp>
      <p:sp>
        <p:nvSpPr>
          <p:cNvPr id="6" name="Rechteck 5"/>
          <p:cNvSpPr/>
          <p:nvPr/>
        </p:nvSpPr>
        <p:spPr>
          <a:xfrm>
            <a:off x="864619" y="7967023"/>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7" name="Rechteck 6"/>
          <p:cNvSpPr/>
          <p:nvPr/>
        </p:nvSpPr>
        <p:spPr>
          <a:xfrm>
            <a:off x="15327968" y="7967019"/>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8" name="Rechteck 7"/>
          <p:cNvSpPr/>
          <p:nvPr/>
        </p:nvSpPr>
        <p:spPr>
          <a:xfrm>
            <a:off x="813249" y="23146839"/>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9" name="Rechteck 8"/>
          <p:cNvSpPr/>
          <p:nvPr/>
        </p:nvSpPr>
        <p:spPr>
          <a:xfrm>
            <a:off x="15324331" y="21792070"/>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0" name="Rechteck 9"/>
          <p:cNvSpPr/>
          <p:nvPr/>
        </p:nvSpPr>
        <p:spPr>
          <a:xfrm>
            <a:off x="880543" y="29563277"/>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1" name="Rechteck 10"/>
          <p:cNvSpPr/>
          <p:nvPr/>
        </p:nvSpPr>
        <p:spPr>
          <a:xfrm>
            <a:off x="15305108" y="34448858"/>
            <a:ext cx="14732000"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2" name="Rechteck 11"/>
          <p:cNvSpPr/>
          <p:nvPr/>
        </p:nvSpPr>
        <p:spPr>
          <a:xfrm>
            <a:off x="864619" y="36663428"/>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Literatur</a:t>
            </a:r>
            <a:endParaRPr lang="de-AT" sz="7200" b="1" dirty="0">
              <a:solidFill>
                <a:srgbClr val="163072"/>
              </a:solidFill>
            </a:endParaRPr>
          </a:p>
        </p:txBody>
      </p:sp>
      <p:sp>
        <p:nvSpPr>
          <p:cNvPr id="13" name="Rechteck 12"/>
          <p:cNvSpPr/>
          <p:nvPr/>
        </p:nvSpPr>
        <p:spPr>
          <a:xfrm>
            <a:off x="813248" y="9307224"/>
            <a:ext cx="13747069" cy="6017032"/>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a:t>
            </a:r>
            <a:endParaRPr lang="de-AT" sz="3500" dirty="0"/>
          </a:p>
        </p:txBody>
      </p:sp>
      <p:grpSp>
        <p:nvGrpSpPr>
          <p:cNvPr id="32" name="Gruppieren 31"/>
          <p:cNvGrpSpPr/>
          <p:nvPr/>
        </p:nvGrpSpPr>
        <p:grpSpPr>
          <a:xfrm>
            <a:off x="915988" y="16265715"/>
            <a:ext cx="13460413" cy="1360647"/>
            <a:chOff x="915988" y="17699029"/>
            <a:chExt cx="13460413" cy="1360647"/>
          </a:xfrm>
        </p:grpSpPr>
        <p:grpSp>
          <p:nvGrpSpPr>
            <p:cNvPr id="27" name="Gruppieren 26"/>
            <p:cNvGrpSpPr/>
            <p:nvPr/>
          </p:nvGrpSpPr>
          <p:grpSpPr>
            <a:xfrm>
              <a:off x="4817660" y="18069636"/>
              <a:ext cx="1337480" cy="614149"/>
              <a:chOff x="4817660" y="18069636"/>
              <a:chExt cx="1337480" cy="614149"/>
            </a:xfrm>
          </p:grpSpPr>
          <p:cxnSp>
            <p:nvCxnSpPr>
              <p:cNvPr id="23" name="Gerade Verbindung mit Pfeil 22"/>
              <p:cNvCxnSpPr/>
              <p:nvPr/>
            </p:nvCxnSpPr>
            <p:spPr>
              <a:xfrm>
                <a:off x="481766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481766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p:nvGrpSpPr>
          <p:grpSpPr>
            <a:xfrm>
              <a:off x="9144000" y="18069636"/>
              <a:ext cx="1337480" cy="614149"/>
              <a:chOff x="9144000" y="18069636"/>
              <a:chExt cx="1337480" cy="614149"/>
            </a:xfrm>
          </p:grpSpPr>
          <p:cxnSp>
            <p:nvCxnSpPr>
              <p:cNvPr id="25" name="Gerade Verbindung mit Pfeil 24"/>
              <p:cNvCxnSpPr/>
              <p:nvPr/>
            </p:nvCxnSpPr>
            <p:spPr>
              <a:xfrm>
                <a:off x="914400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914400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1" name="Gruppieren 30"/>
            <p:cNvGrpSpPr/>
            <p:nvPr/>
          </p:nvGrpSpPr>
          <p:grpSpPr>
            <a:xfrm>
              <a:off x="915988" y="17804927"/>
              <a:ext cx="3562067" cy="1097222"/>
              <a:chOff x="915988" y="17804927"/>
              <a:chExt cx="3562067" cy="1097222"/>
            </a:xfrm>
          </p:grpSpPr>
          <p:sp>
            <p:nvSpPr>
              <p:cNvPr id="19" name="Rechteck 18"/>
              <p:cNvSpPr/>
              <p:nvPr/>
            </p:nvSpPr>
            <p:spPr>
              <a:xfrm>
                <a:off x="915989"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hteck 15"/>
              <p:cNvSpPr/>
              <p:nvPr/>
            </p:nvSpPr>
            <p:spPr>
              <a:xfrm>
                <a:off x="915988" y="18051742"/>
                <a:ext cx="3559034"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28" name="Gruppieren 27"/>
            <p:cNvGrpSpPr/>
            <p:nvPr/>
          </p:nvGrpSpPr>
          <p:grpSpPr>
            <a:xfrm>
              <a:off x="6335594" y="17699029"/>
              <a:ext cx="2612031" cy="1360647"/>
              <a:chOff x="6335594" y="17699029"/>
              <a:chExt cx="2612031" cy="1360647"/>
            </a:xfrm>
          </p:grpSpPr>
          <p:sp>
            <p:nvSpPr>
              <p:cNvPr id="21" name="Ellipse 20"/>
              <p:cNvSpPr/>
              <p:nvPr/>
            </p:nvSpPr>
            <p:spPr>
              <a:xfrm>
                <a:off x="6335595" y="17699029"/>
                <a:ext cx="2612030" cy="1360647"/>
              </a:xfrm>
              <a:prstGeom prst="ellipse">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a:t>
                </a:r>
              </a:p>
            </p:txBody>
          </p:sp>
          <p:sp>
            <p:nvSpPr>
              <p:cNvPr id="17" name="Rechteck 16"/>
              <p:cNvSpPr/>
              <p:nvPr/>
            </p:nvSpPr>
            <p:spPr>
              <a:xfrm>
                <a:off x="6335594" y="18079227"/>
                <a:ext cx="2612031"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30" name="Gruppieren 29"/>
            <p:cNvGrpSpPr/>
            <p:nvPr/>
          </p:nvGrpSpPr>
          <p:grpSpPr>
            <a:xfrm>
              <a:off x="10814335" y="17804927"/>
              <a:ext cx="3562066" cy="1097222"/>
              <a:chOff x="10661934" y="17804927"/>
              <a:chExt cx="3562066" cy="1097222"/>
            </a:xfrm>
          </p:grpSpPr>
          <p:sp>
            <p:nvSpPr>
              <p:cNvPr id="20" name="Rechteck 19"/>
              <p:cNvSpPr/>
              <p:nvPr/>
            </p:nvSpPr>
            <p:spPr>
              <a:xfrm>
                <a:off x="10661934"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17"/>
              <p:cNvSpPr/>
              <p:nvPr/>
            </p:nvSpPr>
            <p:spPr>
              <a:xfrm>
                <a:off x="10670831" y="18079226"/>
                <a:ext cx="3553169"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sp>
        <p:nvSpPr>
          <p:cNvPr id="33" name="Rechteck 32"/>
          <p:cNvSpPr/>
          <p:nvPr/>
        </p:nvSpPr>
        <p:spPr>
          <a:xfrm>
            <a:off x="818017" y="1772451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1: Abbildungstexte 25 Pt.</a:t>
            </a:r>
          </a:p>
        </p:txBody>
      </p:sp>
      <p:sp>
        <p:nvSpPr>
          <p:cNvPr id="34" name="Rechteck 33"/>
          <p:cNvSpPr/>
          <p:nvPr/>
        </p:nvSpPr>
        <p:spPr>
          <a:xfrm>
            <a:off x="823522" y="18642224"/>
            <a:ext cx="13747069" cy="3862596"/>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a:t>
            </a:r>
            <a:endParaRPr lang="de-AT" sz="3500" dirty="0"/>
          </a:p>
        </p:txBody>
      </p:sp>
      <p:sp>
        <p:nvSpPr>
          <p:cNvPr id="35" name="Rechteck 34"/>
          <p:cNvSpPr/>
          <p:nvPr/>
        </p:nvSpPr>
        <p:spPr>
          <a:xfrm>
            <a:off x="807743" y="24500467"/>
            <a:ext cx="13747069" cy="4401205"/>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6" name="Rechteck 35"/>
          <p:cNvSpPr/>
          <p:nvPr/>
        </p:nvSpPr>
        <p:spPr>
          <a:xfrm>
            <a:off x="806540" y="30761092"/>
            <a:ext cx="13747069" cy="5478423"/>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7" name="Rechteck 36"/>
          <p:cNvSpPr/>
          <p:nvPr/>
        </p:nvSpPr>
        <p:spPr>
          <a:xfrm>
            <a:off x="816814" y="37889803"/>
            <a:ext cx="13747069" cy="4093428"/>
          </a:xfrm>
          <a:prstGeom prst="rect">
            <a:avLst/>
          </a:prstGeom>
        </p:spPr>
        <p:txBody>
          <a:bodyPr wrap="square">
            <a:spAutoFit/>
          </a:bodyPr>
          <a:lstStyle/>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a:t>
            </a:r>
          </a:p>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a:t>
            </a:r>
          </a:p>
        </p:txBody>
      </p:sp>
      <p:sp>
        <p:nvSpPr>
          <p:cNvPr id="38" name="Rechteck 37"/>
          <p:cNvSpPr/>
          <p:nvPr/>
        </p:nvSpPr>
        <p:spPr>
          <a:xfrm>
            <a:off x="15252862" y="9190660"/>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39" name="Rechteck 38"/>
          <p:cNvSpPr/>
          <p:nvPr/>
        </p:nvSpPr>
        <p:spPr>
          <a:xfrm>
            <a:off x="15274772" y="13934582"/>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sp>
        <p:nvSpPr>
          <p:cNvPr id="40" name="Rechteck 39"/>
          <p:cNvSpPr/>
          <p:nvPr/>
        </p:nvSpPr>
        <p:spPr>
          <a:xfrm>
            <a:off x="15246913" y="14414626"/>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41" name="Rechteck 40"/>
          <p:cNvSpPr/>
          <p:nvPr/>
        </p:nvSpPr>
        <p:spPr>
          <a:xfrm>
            <a:off x="15266136" y="2071119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grpSp>
        <p:nvGrpSpPr>
          <p:cNvPr id="62" name="Gruppieren 61"/>
          <p:cNvGrpSpPr/>
          <p:nvPr/>
        </p:nvGrpSpPr>
        <p:grpSpPr>
          <a:xfrm>
            <a:off x="15324331" y="10022714"/>
            <a:ext cx="11109001" cy="3837297"/>
            <a:chOff x="15255751" y="10777467"/>
            <a:chExt cx="11109001" cy="3837297"/>
          </a:xfrm>
        </p:grpSpPr>
        <p:sp>
          <p:nvSpPr>
            <p:cNvPr id="52" name="Rechteck 51"/>
            <p:cNvSpPr/>
            <p:nvPr/>
          </p:nvSpPr>
          <p:spPr>
            <a:xfrm>
              <a:off x="15255751"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8" name="Rechteck 47"/>
            <p:cNvSpPr/>
            <p:nvPr/>
          </p:nvSpPr>
          <p:spPr>
            <a:xfrm>
              <a:off x="22802686" y="10777467"/>
              <a:ext cx="3562066" cy="3833579"/>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8" name="Rechteck 57"/>
            <p:cNvSpPr/>
            <p:nvPr/>
          </p:nvSpPr>
          <p:spPr>
            <a:xfrm>
              <a:off x="19066337"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Rechteck 59"/>
            <p:cNvSpPr/>
            <p:nvPr/>
          </p:nvSpPr>
          <p:spPr>
            <a:xfrm>
              <a:off x="15289412" y="12792599"/>
              <a:ext cx="7334994"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97" name="Gruppieren 96"/>
          <p:cNvGrpSpPr/>
          <p:nvPr/>
        </p:nvGrpSpPr>
        <p:grpSpPr>
          <a:xfrm>
            <a:off x="15357992" y="15197179"/>
            <a:ext cx="13183988" cy="5449751"/>
            <a:chOff x="15289412" y="15197179"/>
            <a:chExt cx="13183988" cy="5449751"/>
          </a:xfrm>
        </p:grpSpPr>
        <p:sp>
          <p:nvSpPr>
            <p:cNvPr id="78" name="Rechteck 77"/>
            <p:cNvSpPr/>
            <p:nvPr/>
          </p:nvSpPr>
          <p:spPr>
            <a:xfrm>
              <a:off x="24105748" y="15203218"/>
              <a:ext cx="4367652"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95" name="Gruppieren 94"/>
            <p:cNvGrpSpPr/>
            <p:nvPr/>
          </p:nvGrpSpPr>
          <p:grpSpPr>
            <a:xfrm>
              <a:off x="15289412" y="15197179"/>
              <a:ext cx="13163676" cy="5449751"/>
              <a:chOff x="15289412" y="15669131"/>
              <a:chExt cx="13163676" cy="5449751"/>
            </a:xfrm>
          </p:grpSpPr>
          <p:sp>
            <p:nvSpPr>
              <p:cNvPr id="74" name="Rechteck 73"/>
              <p:cNvSpPr/>
              <p:nvPr/>
            </p:nvSpPr>
            <p:spPr>
              <a:xfrm>
                <a:off x="15289412"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6" name="Rechteck 75"/>
              <p:cNvSpPr/>
              <p:nvPr/>
            </p:nvSpPr>
            <p:spPr>
              <a:xfrm>
                <a:off x="19698613"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0" name="Rechteck 79"/>
              <p:cNvSpPr/>
              <p:nvPr/>
            </p:nvSpPr>
            <p:spPr>
              <a:xfrm>
                <a:off x="15304770"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5" name="Rechteck 84"/>
              <p:cNvSpPr/>
              <p:nvPr/>
            </p:nvSpPr>
            <p:spPr>
              <a:xfrm>
                <a:off x="19717107"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8" name="Rechteck 87"/>
              <p:cNvSpPr/>
              <p:nvPr/>
            </p:nvSpPr>
            <p:spPr>
              <a:xfrm>
                <a:off x="24117308" y="16343392"/>
                <a:ext cx="4335780" cy="4775490"/>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sp>
        <p:nvSpPr>
          <p:cNvPr id="92" name="Rechteck 91"/>
          <p:cNvSpPr/>
          <p:nvPr/>
        </p:nvSpPr>
        <p:spPr>
          <a:xfrm>
            <a:off x="15241163" y="22943404"/>
            <a:ext cx="13747069" cy="11403122"/>
          </a:xfrm>
          <a:prstGeom prst="rect">
            <a:avLst/>
          </a:prstGeom>
        </p:spPr>
        <p:txBody>
          <a:bodyPr wrap="square">
            <a:spAutoFit/>
          </a:bodyPr>
          <a:lstStyle/>
          <a:p>
            <a:pPr>
              <a:buClr>
                <a:srgbClr val="163072"/>
              </a:buClr>
            </a:pPr>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a:t>
            </a:r>
          </a:p>
          <a:p>
            <a:pPr>
              <a:buClr>
                <a:srgbClr val="163072"/>
              </a:buCl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b="1" dirty="0">
              <a:solidFill>
                <a:srgbClr val="163072"/>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93" name="Rechteck 92"/>
          <p:cNvSpPr/>
          <p:nvPr/>
        </p:nvSpPr>
        <p:spPr>
          <a:xfrm>
            <a:off x="15241163" y="35720062"/>
            <a:ext cx="13747069" cy="6555641"/>
          </a:xfrm>
          <a:prstGeom prst="rect">
            <a:avLst/>
          </a:prstGeom>
        </p:spPr>
        <p:txBody>
          <a:bodyPr wrap="square">
            <a:spAutoFit/>
          </a:bodyPr>
          <a:lstStyle/>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dirty="0">
              <a:solidFill>
                <a:srgbClr val="000000"/>
              </a:solidFill>
              <a:latin typeface="Tw Cen MT" panose="020B0602020104020603" pitchFamily="34" charset="0"/>
            </a:endParaRPr>
          </a:p>
        </p:txBody>
      </p:sp>
    </p:spTree>
    <p:extLst>
      <p:ext uri="{BB962C8B-B14F-4D97-AF65-F5344CB8AC3E}">
        <p14:creationId xmlns:p14="http://schemas.microsoft.com/office/powerpoint/2010/main" val="2663359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noAutofit/>
          </a:bodyPr>
          <a:lstStyle/>
          <a:p>
            <a:pPr>
              <a:lnSpc>
                <a:spcPct val="50000"/>
              </a:lnSpc>
              <a:spcBef>
                <a:spcPts val="1800"/>
              </a:spcBef>
            </a:pPr>
            <a:r>
              <a:rPr lang="de-AT" dirty="0"/>
              <a:t>Headline 75 Pt. </a:t>
            </a:r>
          </a:p>
          <a:p>
            <a:pPr>
              <a:lnSpc>
                <a:spcPct val="50000"/>
              </a:lnSpc>
              <a:spcBef>
                <a:spcPts val="1800"/>
              </a:spcBef>
            </a:pPr>
            <a:r>
              <a:rPr lang="de-AT" dirty="0"/>
              <a:t>Format DIN A0</a:t>
            </a:r>
          </a:p>
          <a:p>
            <a:pPr>
              <a:lnSpc>
                <a:spcPct val="50000"/>
              </a:lnSpc>
              <a:spcBef>
                <a:spcPts val="1800"/>
              </a:spcBef>
            </a:pPr>
            <a:r>
              <a:rPr lang="de-AT" dirty="0"/>
              <a:t>Bei längeren Headlines reduzieren auf 69 Pt.</a:t>
            </a:r>
          </a:p>
        </p:txBody>
      </p:sp>
      <p:sp>
        <p:nvSpPr>
          <p:cNvPr id="3" name="Textplatzhalter 2"/>
          <p:cNvSpPr>
            <a:spLocks noGrp="1"/>
          </p:cNvSpPr>
          <p:nvPr>
            <p:ph type="body" sz="quarter" idx="16"/>
          </p:nvPr>
        </p:nvSpPr>
        <p:spPr/>
        <p:txBody>
          <a:bodyPr/>
          <a:lstStyle/>
          <a:p>
            <a:r>
              <a:rPr lang="de-AT" dirty="0"/>
              <a:t>Subheadline</a:t>
            </a:r>
          </a:p>
          <a:p>
            <a:r>
              <a:rPr lang="de-AT" dirty="0"/>
              <a:t>55 Pt.</a:t>
            </a:r>
          </a:p>
        </p:txBody>
      </p:sp>
      <p:sp>
        <p:nvSpPr>
          <p:cNvPr id="5" name="Textplatzhalter 4"/>
          <p:cNvSpPr>
            <a:spLocks noGrp="1"/>
          </p:cNvSpPr>
          <p:nvPr>
            <p:ph type="body" sz="quarter" idx="17"/>
          </p:nvPr>
        </p:nvSpPr>
        <p:spPr/>
        <p:txBody>
          <a:bodyPr/>
          <a:lstStyle/>
          <a:p>
            <a:r>
              <a:rPr lang="de-AT" baseline="30000" dirty="0"/>
              <a:t>Quellenangaben 25 Pt.</a:t>
            </a:r>
            <a:endParaRPr lang="de-AT" dirty="0"/>
          </a:p>
        </p:txBody>
      </p:sp>
      <p:sp>
        <p:nvSpPr>
          <p:cNvPr id="6" name="Rechteck 5"/>
          <p:cNvSpPr/>
          <p:nvPr/>
        </p:nvSpPr>
        <p:spPr>
          <a:xfrm>
            <a:off x="864619" y="7967023"/>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7" name="Rechteck 6"/>
          <p:cNvSpPr/>
          <p:nvPr/>
        </p:nvSpPr>
        <p:spPr>
          <a:xfrm>
            <a:off x="15327968" y="7967019"/>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8" name="Rechteck 7"/>
          <p:cNvSpPr/>
          <p:nvPr/>
        </p:nvSpPr>
        <p:spPr>
          <a:xfrm>
            <a:off x="813249" y="23146839"/>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9" name="Rechteck 8"/>
          <p:cNvSpPr/>
          <p:nvPr/>
        </p:nvSpPr>
        <p:spPr>
          <a:xfrm>
            <a:off x="15324331" y="21792070"/>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0" name="Rechteck 9"/>
          <p:cNvSpPr/>
          <p:nvPr/>
        </p:nvSpPr>
        <p:spPr>
          <a:xfrm>
            <a:off x="880543" y="29563277"/>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1" name="Rechteck 10"/>
          <p:cNvSpPr/>
          <p:nvPr/>
        </p:nvSpPr>
        <p:spPr>
          <a:xfrm>
            <a:off x="15305108" y="34448858"/>
            <a:ext cx="14732000"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2" name="Rechteck 11"/>
          <p:cNvSpPr/>
          <p:nvPr/>
        </p:nvSpPr>
        <p:spPr>
          <a:xfrm>
            <a:off x="864619" y="36663428"/>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Literatur</a:t>
            </a:r>
            <a:endParaRPr lang="de-AT" sz="7200" b="1" dirty="0">
              <a:solidFill>
                <a:srgbClr val="163072"/>
              </a:solidFill>
            </a:endParaRPr>
          </a:p>
        </p:txBody>
      </p:sp>
      <p:sp>
        <p:nvSpPr>
          <p:cNvPr id="13" name="Rechteck 12"/>
          <p:cNvSpPr/>
          <p:nvPr/>
        </p:nvSpPr>
        <p:spPr>
          <a:xfrm>
            <a:off x="813248" y="9307224"/>
            <a:ext cx="13747069" cy="6017032"/>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a:t>
            </a:r>
            <a:endParaRPr lang="de-AT" sz="3500" dirty="0"/>
          </a:p>
        </p:txBody>
      </p:sp>
      <p:grpSp>
        <p:nvGrpSpPr>
          <p:cNvPr id="32" name="Gruppieren 31"/>
          <p:cNvGrpSpPr/>
          <p:nvPr/>
        </p:nvGrpSpPr>
        <p:grpSpPr>
          <a:xfrm>
            <a:off x="915988" y="16265715"/>
            <a:ext cx="13460413" cy="1360647"/>
            <a:chOff x="915988" y="17699029"/>
            <a:chExt cx="13460413" cy="1360647"/>
          </a:xfrm>
        </p:grpSpPr>
        <p:grpSp>
          <p:nvGrpSpPr>
            <p:cNvPr id="27" name="Gruppieren 26"/>
            <p:cNvGrpSpPr/>
            <p:nvPr/>
          </p:nvGrpSpPr>
          <p:grpSpPr>
            <a:xfrm>
              <a:off x="4817660" y="18069636"/>
              <a:ext cx="1337480" cy="614149"/>
              <a:chOff x="4817660" y="18069636"/>
              <a:chExt cx="1337480" cy="614149"/>
            </a:xfrm>
          </p:grpSpPr>
          <p:cxnSp>
            <p:nvCxnSpPr>
              <p:cNvPr id="23" name="Gerade Verbindung mit Pfeil 22"/>
              <p:cNvCxnSpPr/>
              <p:nvPr/>
            </p:nvCxnSpPr>
            <p:spPr>
              <a:xfrm>
                <a:off x="481766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481766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p:nvGrpSpPr>
          <p:grpSpPr>
            <a:xfrm>
              <a:off x="9144000" y="18069636"/>
              <a:ext cx="1337480" cy="614149"/>
              <a:chOff x="9144000" y="18069636"/>
              <a:chExt cx="1337480" cy="614149"/>
            </a:xfrm>
          </p:grpSpPr>
          <p:cxnSp>
            <p:nvCxnSpPr>
              <p:cNvPr id="25" name="Gerade Verbindung mit Pfeil 24"/>
              <p:cNvCxnSpPr/>
              <p:nvPr/>
            </p:nvCxnSpPr>
            <p:spPr>
              <a:xfrm>
                <a:off x="914400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914400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1" name="Gruppieren 30"/>
            <p:cNvGrpSpPr/>
            <p:nvPr/>
          </p:nvGrpSpPr>
          <p:grpSpPr>
            <a:xfrm>
              <a:off x="915988" y="17804927"/>
              <a:ext cx="3562067" cy="1097222"/>
              <a:chOff x="915988" y="17804927"/>
              <a:chExt cx="3562067" cy="1097222"/>
            </a:xfrm>
          </p:grpSpPr>
          <p:sp>
            <p:nvSpPr>
              <p:cNvPr id="19" name="Rechteck 18"/>
              <p:cNvSpPr/>
              <p:nvPr/>
            </p:nvSpPr>
            <p:spPr>
              <a:xfrm>
                <a:off x="915989"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hteck 15"/>
              <p:cNvSpPr/>
              <p:nvPr/>
            </p:nvSpPr>
            <p:spPr>
              <a:xfrm>
                <a:off x="915988" y="18051742"/>
                <a:ext cx="3559034"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28" name="Gruppieren 27"/>
            <p:cNvGrpSpPr/>
            <p:nvPr/>
          </p:nvGrpSpPr>
          <p:grpSpPr>
            <a:xfrm>
              <a:off x="6335594" y="17699029"/>
              <a:ext cx="2612031" cy="1360647"/>
              <a:chOff x="6335594" y="17699029"/>
              <a:chExt cx="2612031" cy="1360647"/>
            </a:xfrm>
          </p:grpSpPr>
          <p:sp>
            <p:nvSpPr>
              <p:cNvPr id="21" name="Ellipse 20"/>
              <p:cNvSpPr/>
              <p:nvPr/>
            </p:nvSpPr>
            <p:spPr>
              <a:xfrm>
                <a:off x="6335595" y="17699029"/>
                <a:ext cx="2612030" cy="1360647"/>
              </a:xfrm>
              <a:prstGeom prst="ellipse">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a:t>
                </a:r>
              </a:p>
            </p:txBody>
          </p:sp>
          <p:sp>
            <p:nvSpPr>
              <p:cNvPr id="17" name="Rechteck 16"/>
              <p:cNvSpPr/>
              <p:nvPr/>
            </p:nvSpPr>
            <p:spPr>
              <a:xfrm>
                <a:off x="6335594" y="18079227"/>
                <a:ext cx="2612031"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30" name="Gruppieren 29"/>
            <p:cNvGrpSpPr/>
            <p:nvPr/>
          </p:nvGrpSpPr>
          <p:grpSpPr>
            <a:xfrm>
              <a:off x="10814335" y="17804927"/>
              <a:ext cx="3562066" cy="1097222"/>
              <a:chOff x="10661934" y="17804927"/>
              <a:chExt cx="3562066" cy="1097222"/>
            </a:xfrm>
          </p:grpSpPr>
          <p:sp>
            <p:nvSpPr>
              <p:cNvPr id="20" name="Rechteck 19"/>
              <p:cNvSpPr/>
              <p:nvPr/>
            </p:nvSpPr>
            <p:spPr>
              <a:xfrm>
                <a:off x="10661934"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17"/>
              <p:cNvSpPr/>
              <p:nvPr/>
            </p:nvSpPr>
            <p:spPr>
              <a:xfrm>
                <a:off x="10670831" y="18079226"/>
                <a:ext cx="3553169"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sp>
        <p:nvSpPr>
          <p:cNvPr id="33" name="Rechteck 32"/>
          <p:cNvSpPr/>
          <p:nvPr/>
        </p:nvSpPr>
        <p:spPr>
          <a:xfrm>
            <a:off x="818017" y="1772451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1: Abbildungstexte 25 Pt.</a:t>
            </a:r>
          </a:p>
        </p:txBody>
      </p:sp>
      <p:sp>
        <p:nvSpPr>
          <p:cNvPr id="34" name="Rechteck 33"/>
          <p:cNvSpPr/>
          <p:nvPr/>
        </p:nvSpPr>
        <p:spPr>
          <a:xfrm>
            <a:off x="823522" y="18642224"/>
            <a:ext cx="13747069" cy="3862596"/>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a:t>
            </a:r>
            <a:endParaRPr lang="de-AT" sz="3500" dirty="0"/>
          </a:p>
        </p:txBody>
      </p:sp>
      <p:sp>
        <p:nvSpPr>
          <p:cNvPr id="35" name="Rechteck 34"/>
          <p:cNvSpPr/>
          <p:nvPr/>
        </p:nvSpPr>
        <p:spPr>
          <a:xfrm>
            <a:off x="807743" y="24500467"/>
            <a:ext cx="13747069" cy="4401205"/>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6" name="Rechteck 35"/>
          <p:cNvSpPr/>
          <p:nvPr/>
        </p:nvSpPr>
        <p:spPr>
          <a:xfrm>
            <a:off x="806540" y="30761092"/>
            <a:ext cx="13747069" cy="5478423"/>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7" name="Rechteck 36"/>
          <p:cNvSpPr/>
          <p:nvPr/>
        </p:nvSpPr>
        <p:spPr>
          <a:xfrm>
            <a:off x="816814" y="37889803"/>
            <a:ext cx="13747069" cy="4093428"/>
          </a:xfrm>
          <a:prstGeom prst="rect">
            <a:avLst/>
          </a:prstGeom>
        </p:spPr>
        <p:txBody>
          <a:bodyPr wrap="square">
            <a:spAutoFit/>
          </a:bodyPr>
          <a:lstStyle/>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a:t>
            </a:r>
          </a:p>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a:t>
            </a:r>
          </a:p>
        </p:txBody>
      </p:sp>
      <p:sp>
        <p:nvSpPr>
          <p:cNvPr id="38" name="Rechteck 37"/>
          <p:cNvSpPr/>
          <p:nvPr/>
        </p:nvSpPr>
        <p:spPr>
          <a:xfrm>
            <a:off x="15252862" y="9190660"/>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39" name="Rechteck 38"/>
          <p:cNvSpPr/>
          <p:nvPr/>
        </p:nvSpPr>
        <p:spPr>
          <a:xfrm>
            <a:off x="15274772" y="13934582"/>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sp>
        <p:nvSpPr>
          <p:cNvPr id="40" name="Rechteck 39"/>
          <p:cNvSpPr/>
          <p:nvPr/>
        </p:nvSpPr>
        <p:spPr>
          <a:xfrm>
            <a:off x="15246913" y="14414626"/>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41" name="Rechteck 40"/>
          <p:cNvSpPr/>
          <p:nvPr/>
        </p:nvSpPr>
        <p:spPr>
          <a:xfrm>
            <a:off x="15266136" y="2071119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grpSp>
        <p:nvGrpSpPr>
          <p:cNvPr id="62" name="Gruppieren 61"/>
          <p:cNvGrpSpPr/>
          <p:nvPr/>
        </p:nvGrpSpPr>
        <p:grpSpPr>
          <a:xfrm>
            <a:off x="15324331" y="10022714"/>
            <a:ext cx="11109001" cy="3837297"/>
            <a:chOff x="15255751" y="10777467"/>
            <a:chExt cx="11109001" cy="3837297"/>
          </a:xfrm>
        </p:grpSpPr>
        <p:sp>
          <p:nvSpPr>
            <p:cNvPr id="52" name="Rechteck 51"/>
            <p:cNvSpPr/>
            <p:nvPr/>
          </p:nvSpPr>
          <p:spPr>
            <a:xfrm>
              <a:off x="15255751"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8" name="Rechteck 47"/>
            <p:cNvSpPr/>
            <p:nvPr/>
          </p:nvSpPr>
          <p:spPr>
            <a:xfrm>
              <a:off x="22802686" y="10777467"/>
              <a:ext cx="3562066" cy="3833579"/>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8" name="Rechteck 57"/>
            <p:cNvSpPr/>
            <p:nvPr/>
          </p:nvSpPr>
          <p:spPr>
            <a:xfrm>
              <a:off x="19066337"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Rechteck 59"/>
            <p:cNvSpPr/>
            <p:nvPr/>
          </p:nvSpPr>
          <p:spPr>
            <a:xfrm>
              <a:off x="15289412" y="12792599"/>
              <a:ext cx="7334994"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97" name="Gruppieren 96"/>
          <p:cNvGrpSpPr/>
          <p:nvPr/>
        </p:nvGrpSpPr>
        <p:grpSpPr>
          <a:xfrm>
            <a:off x="15357992" y="15197179"/>
            <a:ext cx="13183988" cy="5449751"/>
            <a:chOff x="15289412" y="15197179"/>
            <a:chExt cx="13183988" cy="5449751"/>
          </a:xfrm>
        </p:grpSpPr>
        <p:sp>
          <p:nvSpPr>
            <p:cNvPr id="78" name="Rechteck 77"/>
            <p:cNvSpPr/>
            <p:nvPr/>
          </p:nvSpPr>
          <p:spPr>
            <a:xfrm>
              <a:off x="24105748" y="15203218"/>
              <a:ext cx="4367652"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95" name="Gruppieren 94"/>
            <p:cNvGrpSpPr/>
            <p:nvPr/>
          </p:nvGrpSpPr>
          <p:grpSpPr>
            <a:xfrm>
              <a:off x="15289412" y="15197179"/>
              <a:ext cx="13163676" cy="5449751"/>
              <a:chOff x="15289412" y="15669131"/>
              <a:chExt cx="13163676" cy="5449751"/>
            </a:xfrm>
          </p:grpSpPr>
          <p:sp>
            <p:nvSpPr>
              <p:cNvPr id="74" name="Rechteck 73"/>
              <p:cNvSpPr/>
              <p:nvPr/>
            </p:nvSpPr>
            <p:spPr>
              <a:xfrm>
                <a:off x="15289412"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6" name="Rechteck 75"/>
              <p:cNvSpPr/>
              <p:nvPr/>
            </p:nvSpPr>
            <p:spPr>
              <a:xfrm>
                <a:off x="19698613"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0" name="Rechteck 79"/>
              <p:cNvSpPr/>
              <p:nvPr/>
            </p:nvSpPr>
            <p:spPr>
              <a:xfrm>
                <a:off x="15304770"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5" name="Rechteck 84"/>
              <p:cNvSpPr/>
              <p:nvPr/>
            </p:nvSpPr>
            <p:spPr>
              <a:xfrm>
                <a:off x="19717107"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8" name="Rechteck 87"/>
              <p:cNvSpPr/>
              <p:nvPr/>
            </p:nvSpPr>
            <p:spPr>
              <a:xfrm>
                <a:off x="24117308" y="16343392"/>
                <a:ext cx="4335780" cy="4775490"/>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sp>
        <p:nvSpPr>
          <p:cNvPr id="92" name="Rechteck 91"/>
          <p:cNvSpPr/>
          <p:nvPr/>
        </p:nvSpPr>
        <p:spPr>
          <a:xfrm>
            <a:off x="15241163" y="22943404"/>
            <a:ext cx="13747069" cy="11403122"/>
          </a:xfrm>
          <a:prstGeom prst="rect">
            <a:avLst/>
          </a:prstGeom>
        </p:spPr>
        <p:txBody>
          <a:bodyPr wrap="square">
            <a:spAutoFit/>
          </a:bodyPr>
          <a:lstStyle/>
          <a:p>
            <a:pPr>
              <a:buClr>
                <a:srgbClr val="163072"/>
              </a:buClr>
            </a:pPr>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a:t>
            </a:r>
          </a:p>
          <a:p>
            <a:pPr>
              <a:buClr>
                <a:srgbClr val="163072"/>
              </a:buCl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b="1" dirty="0">
              <a:solidFill>
                <a:srgbClr val="163072"/>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93" name="Rechteck 92"/>
          <p:cNvSpPr/>
          <p:nvPr/>
        </p:nvSpPr>
        <p:spPr>
          <a:xfrm>
            <a:off x="15241163" y="35720062"/>
            <a:ext cx="13747069" cy="6555641"/>
          </a:xfrm>
          <a:prstGeom prst="rect">
            <a:avLst/>
          </a:prstGeom>
        </p:spPr>
        <p:txBody>
          <a:bodyPr wrap="square">
            <a:spAutoFit/>
          </a:bodyPr>
          <a:lstStyle/>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dirty="0">
              <a:solidFill>
                <a:srgbClr val="000000"/>
              </a:solidFill>
              <a:latin typeface="Tw Cen MT" panose="020B0602020104020603" pitchFamily="34" charset="0"/>
            </a:endParaRPr>
          </a:p>
        </p:txBody>
      </p:sp>
    </p:spTree>
    <p:extLst>
      <p:ext uri="{BB962C8B-B14F-4D97-AF65-F5344CB8AC3E}">
        <p14:creationId xmlns:p14="http://schemas.microsoft.com/office/powerpoint/2010/main" val="235047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noAutofit/>
          </a:bodyPr>
          <a:lstStyle/>
          <a:p>
            <a:pPr>
              <a:lnSpc>
                <a:spcPct val="50000"/>
              </a:lnSpc>
              <a:spcBef>
                <a:spcPts val="1800"/>
              </a:spcBef>
            </a:pPr>
            <a:r>
              <a:rPr lang="de-AT" dirty="0"/>
              <a:t>Headline 75 Pt. </a:t>
            </a:r>
          </a:p>
          <a:p>
            <a:pPr>
              <a:lnSpc>
                <a:spcPct val="50000"/>
              </a:lnSpc>
              <a:spcBef>
                <a:spcPts val="1800"/>
              </a:spcBef>
            </a:pPr>
            <a:r>
              <a:rPr lang="de-AT" dirty="0"/>
              <a:t>Format DIN A0</a:t>
            </a:r>
          </a:p>
          <a:p>
            <a:pPr>
              <a:lnSpc>
                <a:spcPct val="50000"/>
              </a:lnSpc>
              <a:spcBef>
                <a:spcPts val="1800"/>
              </a:spcBef>
            </a:pPr>
            <a:r>
              <a:rPr lang="de-AT" dirty="0"/>
              <a:t>Bei längeren Headlines reduzieren auf 69 Pt.</a:t>
            </a:r>
          </a:p>
        </p:txBody>
      </p:sp>
      <p:sp>
        <p:nvSpPr>
          <p:cNvPr id="3" name="Textplatzhalter 2"/>
          <p:cNvSpPr>
            <a:spLocks noGrp="1"/>
          </p:cNvSpPr>
          <p:nvPr>
            <p:ph type="body" sz="quarter" idx="16"/>
          </p:nvPr>
        </p:nvSpPr>
        <p:spPr/>
        <p:txBody>
          <a:bodyPr/>
          <a:lstStyle/>
          <a:p>
            <a:r>
              <a:rPr lang="de-AT" dirty="0"/>
              <a:t>Subheadline</a:t>
            </a:r>
          </a:p>
          <a:p>
            <a:r>
              <a:rPr lang="de-AT" dirty="0"/>
              <a:t>55 Pt.</a:t>
            </a:r>
          </a:p>
        </p:txBody>
      </p:sp>
      <p:sp>
        <p:nvSpPr>
          <p:cNvPr id="5" name="Textplatzhalter 4"/>
          <p:cNvSpPr>
            <a:spLocks noGrp="1"/>
          </p:cNvSpPr>
          <p:nvPr>
            <p:ph type="body" sz="quarter" idx="17"/>
          </p:nvPr>
        </p:nvSpPr>
        <p:spPr/>
        <p:txBody>
          <a:bodyPr/>
          <a:lstStyle/>
          <a:p>
            <a:r>
              <a:rPr lang="de-AT" baseline="30000" dirty="0"/>
              <a:t>Quellenangaben 25 Pt.</a:t>
            </a:r>
            <a:endParaRPr lang="de-AT" dirty="0"/>
          </a:p>
        </p:txBody>
      </p:sp>
      <p:sp>
        <p:nvSpPr>
          <p:cNvPr id="6" name="Rechteck 5"/>
          <p:cNvSpPr/>
          <p:nvPr/>
        </p:nvSpPr>
        <p:spPr>
          <a:xfrm>
            <a:off x="864619" y="7967023"/>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7" name="Rechteck 6"/>
          <p:cNvSpPr/>
          <p:nvPr/>
        </p:nvSpPr>
        <p:spPr>
          <a:xfrm>
            <a:off x="15327968" y="7967019"/>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8" name="Rechteck 7"/>
          <p:cNvSpPr/>
          <p:nvPr/>
        </p:nvSpPr>
        <p:spPr>
          <a:xfrm>
            <a:off x="813249" y="23146839"/>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dirty="0">
              <a:solidFill>
                <a:srgbClr val="163072"/>
              </a:solidFill>
            </a:endParaRPr>
          </a:p>
        </p:txBody>
      </p:sp>
      <p:sp>
        <p:nvSpPr>
          <p:cNvPr id="9" name="Rechteck 8"/>
          <p:cNvSpPr/>
          <p:nvPr/>
        </p:nvSpPr>
        <p:spPr>
          <a:xfrm>
            <a:off x="15324331" y="21792070"/>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0" name="Rechteck 9"/>
          <p:cNvSpPr/>
          <p:nvPr/>
        </p:nvSpPr>
        <p:spPr>
          <a:xfrm>
            <a:off x="880543" y="29563277"/>
            <a:ext cx="13460412"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1" name="Rechteck 10"/>
          <p:cNvSpPr/>
          <p:nvPr/>
        </p:nvSpPr>
        <p:spPr>
          <a:xfrm>
            <a:off x="15305108" y="34448858"/>
            <a:ext cx="14732000" cy="1107996"/>
          </a:xfrm>
          <a:prstGeom prst="rect">
            <a:avLst/>
          </a:prstGeom>
        </p:spPr>
        <p:txBody>
          <a:bodyPr wrap="square" lIns="0" tIns="0" rIns="0" bIns="0">
            <a:spAutoFit/>
          </a:bodyPr>
          <a:lstStyle/>
          <a:p>
            <a:r>
              <a:rPr lang="de-AT" sz="1600" dirty="0">
                <a:solidFill>
                  <a:srgbClr val="000000"/>
                </a:solidFill>
                <a:latin typeface="Tw Cen MT" panose="020B0602020104020603" pitchFamily="34" charset="0"/>
              </a:rPr>
              <a:t> </a:t>
            </a:r>
            <a:r>
              <a:rPr lang="de-AT" sz="7200" b="1" dirty="0">
                <a:solidFill>
                  <a:srgbClr val="163072"/>
                </a:solidFill>
                <a:latin typeface="Tw Cen MT" panose="020B0602020104020603" pitchFamily="34" charset="0"/>
              </a:rPr>
              <a:t>Headline 72 Pt.</a:t>
            </a:r>
            <a:endParaRPr lang="de-AT" sz="7200" dirty="0">
              <a:solidFill>
                <a:srgbClr val="163072"/>
              </a:solidFill>
            </a:endParaRPr>
          </a:p>
        </p:txBody>
      </p:sp>
      <p:sp>
        <p:nvSpPr>
          <p:cNvPr id="12" name="Rechteck 11"/>
          <p:cNvSpPr/>
          <p:nvPr/>
        </p:nvSpPr>
        <p:spPr>
          <a:xfrm>
            <a:off x="864619" y="36663428"/>
            <a:ext cx="13460412" cy="1107996"/>
          </a:xfrm>
          <a:prstGeom prst="rect">
            <a:avLst/>
          </a:prstGeom>
        </p:spPr>
        <p:txBody>
          <a:bodyPr wrap="square" lIns="0" tIns="0" rIns="0" bIns="0">
            <a:spAutoFit/>
          </a:bodyPr>
          <a:lstStyle/>
          <a:p>
            <a:r>
              <a:rPr lang="de-AT" sz="7200" b="1" dirty="0">
                <a:solidFill>
                  <a:srgbClr val="163072"/>
                </a:solidFill>
                <a:latin typeface="Tw Cen MT" panose="020B0602020104020603" pitchFamily="34" charset="0"/>
              </a:rPr>
              <a:t>Literatur</a:t>
            </a:r>
            <a:endParaRPr lang="de-AT" sz="7200" b="1" dirty="0">
              <a:solidFill>
                <a:srgbClr val="163072"/>
              </a:solidFill>
            </a:endParaRPr>
          </a:p>
        </p:txBody>
      </p:sp>
      <p:sp>
        <p:nvSpPr>
          <p:cNvPr id="13" name="Rechteck 12"/>
          <p:cNvSpPr/>
          <p:nvPr/>
        </p:nvSpPr>
        <p:spPr>
          <a:xfrm>
            <a:off x="813248" y="9307224"/>
            <a:ext cx="13747069" cy="6017032"/>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a:t>
            </a:r>
            <a:endParaRPr lang="de-AT" sz="3500" dirty="0"/>
          </a:p>
        </p:txBody>
      </p:sp>
      <p:grpSp>
        <p:nvGrpSpPr>
          <p:cNvPr id="32" name="Gruppieren 31"/>
          <p:cNvGrpSpPr/>
          <p:nvPr/>
        </p:nvGrpSpPr>
        <p:grpSpPr>
          <a:xfrm>
            <a:off x="915988" y="16265715"/>
            <a:ext cx="13460413" cy="1360647"/>
            <a:chOff x="915988" y="17699029"/>
            <a:chExt cx="13460413" cy="1360647"/>
          </a:xfrm>
        </p:grpSpPr>
        <p:grpSp>
          <p:nvGrpSpPr>
            <p:cNvPr id="27" name="Gruppieren 26"/>
            <p:cNvGrpSpPr/>
            <p:nvPr/>
          </p:nvGrpSpPr>
          <p:grpSpPr>
            <a:xfrm>
              <a:off x="4817660" y="18069636"/>
              <a:ext cx="1337480" cy="614149"/>
              <a:chOff x="4817660" y="18069636"/>
              <a:chExt cx="1337480" cy="614149"/>
            </a:xfrm>
          </p:grpSpPr>
          <p:cxnSp>
            <p:nvCxnSpPr>
              <p:cNvPr id="23" name="Gerade Verbindung mit Pfeil 22"/>
              <p:cNvCxnSpPr/>
              <p:nvPr/>
            </p:nvCxnSpPr>
            <p:spPr>
              <a:xfrm>
                <a:off x="481766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481766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p:nvGrpSpPr>
          <p:grpSpPr>
            <a:xfrm>
              <a:off x="9144000" y="18069636"/>
              <a:ext cx="1337480" cy="614149"/>
              <a:chOff x="9144000" y="18069636"/>
              <a:chExt cx="1337480" cy="614149"/>
            </a:xfrm>
          </p:grpSpPr>
          <p:cxnSp>
            <p:nvCxnSpPr>
              <p:cNvPr id="25" name="Gerade Verbindung mit Pfeil 24"/>
              <p:cNvCxnSpPr/>
              <p:nvPr/>
            </p:nvCxnSpPr>
            <p:spPr>
              <a:xfrm>
                <a:off x="9144000" y="18069636"/>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9144000" y="18683785"/>
                <a:ext cx="1337480" cy="0"/>
              </a:xfrm>
              <a:prstGeom prst="straightConnector1">
                <a:avLst/>
              </a:prstGeom>
              <a:ln w="57150">
                <a:solidFill>
                  <a:srgbClr val="61A4D7"/>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1" name="Gruppieren 30"/>
            <p:cNvGrpSpPr/>
            <p:nvPr/>
          </p:nvGrpSpPr>
          <p:grpSpPr>
            <a:xfrm>
              <a:off x="915988" y="17804927"/>
              <a:ext cx="3562067" cy="1097222"/>
              <a:chOff x="915988" y="17804927"/>
              <a:chExt cx="3562067" cy="1097222"/>
            </a:xfrm>
          </p:grpSpPr>
          <p:sp>
            <p:nvSpPr>
              <p:cNvPr id="19" name="Rechteck 18"/>
              <p:cNvSpPr/>
              <p:nvPr/>
            </p:nvSpPr>
            <p:spPr>
              <a:xfrm>
                <a:off x="915989"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hteck 15"/>
              <p:cNvSpPr/>
              <p:nvPr/>
            </p:nvSpPr>
            <p:spPr>
              <a:xfrm>
                <a:off x="915988" y="18051742"/>
                <a:ext cx="3559034"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28" name="Gruppieren 27"/>
            <p:cNvGrpSpPr/>
            <p:nvPr/>
          </p:nvGrpSpPr>
          <p:grpSpPr>
            <a:xfrm>
              <a:off x="6335594" y="17699029"/>
              <a:ext cx="2612031" cy="1360647"/>
              <a:chOff x="6335594" y="17699029"/>
              <a:chExt cx="2612031" cy="1360647"/>
            </a:xfrm>
          </p:grpSpPr>
          <p:sp>
            <p:nvSpPr>
              <p:cNvPr id="21" name="Ellipse 20"/>
              <p:cNvSpPr/>
              <p:nvPr/>
            </p:nvSpPr>
            <p:spPr>
              <a:xfrm>
                <a:off x="6335595" y="17699029"/>
                <a:ext cx="2612030" cy="1360647"/>
              </a:xfrm>
              <a:prstGeom prst="ellipse">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a:t>
                </a:r>
              </a:p>
            </p:txBody>
          </p:sp>
          <p:sp>
            <p:nvSpPr>
              <p:cNvPr id="17" name="Rechteck 16"/>
              <p:cNvSpPr/>
              <p:nvPr/>
            </p:nvSpPr>
            <p:spPr>
              <a:xfrm>
                <a:off x="6335594" y="18079227"/>
                <a:ext cx="2612031"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nvGrpSpPr>
            <p:cNvPr id="30" name="Gruppieren 29"/>
            <p:cNvGrpSpPr/>
            <p:nvPr/>
          </p:nvGrpSpPr>
          <p:grpSpPr>
            <a:xfrm>
              <a:off x="10814335" y="17804927"/>
              <a:ext cx="3562066" cy="1097222"/>
              <a:chOff x="10661934" y="17804927"/>
              <a:chExt cx="3562066" cy="1097222"/>
            </a:xfrm>
          </p:grpSpPr>
          <p:sp>
            <p:nvSpPr>
              <p:cNvPr id="20" name="Rechteck 19"/>
              <p:cNvSpPr/>
              <p:nvPr/>
            </p:nvSpPr>
            <p:spPr>
              <a:xfrm>
                <a:off x="10661934" y="17804927"/>
                <a:ext cx="3562066" cy="1097222"/>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17"/>
              <p:cNvSpPr/>
              <p:nvPr/>
            </p:nvSpPr>
            <p:spPr>
              <a:xfrm>
                <a:off x="10670831" y="18079226"/>
                <a:ext cx="3553169" cy="507831"/>
              </a:xfrm>
              <a:prstGeom prst="rect">
                <a:avLst/>
              </a:prstGeom>
            </p:spPr>
            <p:txBody>
              <a:bodyPr wrap="square" lIns="0" tIns="0" rIns="0" bIns="0">
                <a:spAutoFit/>
              </a:bodyPr>
              <a:lstStyle/>
              <a:p>
                <a:pPr algn="ctr"/>
                <a:r>
                  <a:rPr lang="de-AT" sz="3300" dirty="0">
                    <a:solidFill>
                      <a:schemeClr val="bg1"/>
                    </a:solidFill>
                    <a:latin typeface="Tw Cen MT" panose="020B0602020104020603" pitchFamily="34" charset="0"/>
                  </a:rPr>
                  <a:t>Abbildungen</a:t>
                </a:r>
                <a:endParaRPr lang="de-AT" sz="3300" dirty="0">
                  <a:solidFill>
                    <a:schemeClr val="bg1"/>
                  </a:solidFill>
                </a:endParaRPr>
              </a:p>
            </p:txBody>
          </p:sp>
        </p:grpSp>
      </p:grpSp>
      <p:sp>
        <p:nvSpPr>
          <p:cNvPr id="33" name="Rechteck 32"/>
          <p:cNvSpPr/>
          <p:nvPr/>
        </p:nvSpPr>
        <p:spPr>
          <a:xfrm>
            <a:off x="818017" y="1772451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1: Abbildungstexte 25 Pt.</a:t>
            </a:r>
          </a:p>
        </p:txBody>
      </p:sp>
      <p:sp>
        <p:nvSpPr>
          <p:cNvPr id="34" name="Rechteck 33"/>
          <p:cNvSpPr/>
          <p:nvPr/>
        </p:nvSpPr>
        <p:spPr>
          <a:xfrm>
            <a:off x="823522" y="18642224"/>
            <a:ext cx="13747069" cy="3862596"/>
          </a:xfrm>
          <a:prstGeom prst="rect">
            <a:avLst/>
          </a:prstGeom>
        </p:spPr>
        <p:txBody>
          <a:bodyPr wrap="square">
            <a:spAutoFit/>
          </a:bodyPr>
          <a:lstStyle/>
          <a:p>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 Texte mit 35 Pt.</a:t>
            </a:r>
            <a:endParaRPr lang="de-AT" sz="3500" dirty="0"/>
          </a:p>
        </p:txBody>
      </p:sp>
      <p:sp>
        <p:nvSpPr>
          <p:cNvPr id="35" name="Rechteck 34"/>
          <p:cNvSpPr/>
          <p:nvPr/>
        </p:nvSpPr>
        <p:spPr>
          <a:xfrm>
            <a:off x="807743" y="24500467"/>
            <a:ext cx="13747069" cy="4401205"/>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6" name="Rechteck 35"/>
          <p:cNvSpPr/>
          <p:nvPr/>
        </p:nvSpPr>
        <p:spPr>
          <a:xfrm>
            <a:off x="806540" y="30761092"/>
            <a:ext cx="13747069" cy="5478423"/>
          </a:xfrm>
          <a:prstGeom prst="rect">
            <a:avLst/>
          </a:prstGeom>
        </p:spPr>
        <p:txBody>
          <a:bodyPr wrap="square">
            <a:spAutoFit/>
          </a:bodyPr>
          <a:lstStyle/>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37" name="Rechteck 36"/>
          <p:cNvSpPr/>
          <p:nvPr/>
        </p:nvSpPr>
        <p:spPr>
          <a:xfrm>
            <a:off x="816814" y="37889803"/>
            <a:ext cx="13747069" cy="4093428"/>
          </a:xfrm>
          <a:prstGeom prst="rect">
            <a:avLst/>
          </a:prstGeom>
        </p:spPr>
        <p:txBody>
          <a:bodyPr wrap="square">
            <a:spAutoFit/>
          </a:bodyPr>
          <a:lstStyle/>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a:t>
            </a:r>
          </a:p>
          <a:p>
            <a:r>
              <a:rPr lang="de-AT" sz="2000" dirty="0">
                <a:latin typeface="Tw Cen MT" panose="020B0602020104020603" pitchFamily="34" charset="0"/>
              </a:rPr>
              <a:t>Literatur-Nachweise 20 Pt. Literatur-Nachweise 20 Pt. 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Literatur-Nachweise 20 Pt. Literatur-Nachweise 20 Pt.</a:t>
            </a:r>
          </a:p>
          <a:p>
            <a:r>
              <a:rPr lang="de-AT" sz="2000" dirty="0">
                <a:latin typeface="Tw Cen MT" panose="020B0602020104020603" pitchFamily="34" charset="0"/>
              </a:rPr>
              <a:t>Literatur-Nachweise 20 Pt. Literatur-Nachweise 20 Pt. Literatur-Nachweise 20 Pt. Literatur-Nachweise 20 Pt. </a:t>
            </a:r>
          </a:p>
        </p:txBody>
      </p:sp>
      <p:sp>
        <p:nvSpPr>
          <p:cNvPr id="38" name="Rechteck 37"/>
          <p:cNvSpPr/>
          <p:nvPr/>
        </p:nvSpPr>
        <p:spPr>
          <a:xfrm>
            <a:off x="15252862" y="9190660"/>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39" name="Rechteck 38"/>
          <p:cNvSpPr/>
          <p:nvPr/>
        </p:nvSpPr>
        <p:spPr>
          <a:xfrm>
            <a:off x="15274772" y="13934582"/>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sp>
        <p:nvSpPr>
          <p:cNvPr id="40" name="Rechteck 39"/>
          <p:cNvSpPr/>
          <p:nvPr/>
        </p:nvSpPr>
        <p:spPr>
          <a:xfrm>
            <a:off x="15246913" y="14414626"/>
            <a:ext cx="13747069" cy="784830"/>
          </a:xfrm>
          <a:prstGeom prst="rect">
            <a:avLst/>
          </a:prstGeom>
        </p:spPr>
        <p:txBody>
          <a:bodyPr wrap="square">
            <a:spAutoFit/>
          </a:bodyPr>
          <a:lstStyle/>
          <a:p>
            <a:r>
              <a:rPr lang="de-AT" sz="4500" b="1" dirty="0">
                <a:solidFill>
                  <a:srgbClr val="163072"/>
                </a:solidFill>
                <a:latin typeface="Tw Cen MT" panose="020B0602020104020603" pitchFamily="34" charset="0"/>
              </a:rPr>
              <a:t>Subheadline 45 Pt.</a:t>
            </a:r>
          </a:p>
        </p:txBody>
      </p:sp>
      <p:sp>
        <p:nvSpPr>
          <p:cNvPr id="41" name="Rechteck 40"/>
          <p:cNvSpPr/>
          <p:nvPr/>
        </p:nvSpPr>
        <p:spPr>
          <a:xfrm>
            <a:off x="15266136" y="20711197"/>
            <a:ext cx="13747069" cy="477054"/>
          </a:xfrm>
          <a:prstGeom prst="rect">
            <a:avLst/>
          </a:prstGeom>
        </p:spPr>
        <p:txBody>
          <a:bodyPr wrap="square">
            <a:spAutoFit/>
          </a:bodyPr>
          <a:lstStyle/>
          <a:p>
            <a:r>
              <a:rPr lang="de-AT" sz="2500" dirty="0">
                <a:solidFill>
                  <a:schemeClr val="bg1">
                    <a:lumMod val="50000"/>
                  </a:schemeClr>
                </a:solidFill>
                <a:latin typeface="Tw Cen MT" panose="020B0602020104020603" pitchFamily="34" charset="0"/>
              </a:rPr>
              <a:t>Abb. x: Abbildungstexte 25 Pt.</a:t>
            </a:r>
          </a:p>
        </p:txBody>
      </p:sp>
      <p:grpSp>
        <p:nvGrpSpPr>
          <p:cNvPr id="62" name="Gruppieren 61"/>
          <p:cNvGrpSpPr/>
          <p:nvPr/>
        </p:nvGrpSpPr>
        <p:grpSpPr>
          <a:xfrm>
            <a:off x="15324331" y="10022714"/>
            <a:ext cx="11109001" cy="3837297"/>
            <a:chOff x="15255751" y="10777467"/>
            <a:chExt cx="11109001" cy="3837297"/>
          </a:xfrm>
        </p:grpSpPr>
        <p:sp>
          <p:nvSpPr>
            <p:cNvPr id="52" name="Rechteck 51"/>
            <p:cNvSpPr/>
            <p:nvPr/>
          </p:nvSpPr>
          <p:spPr>
            <a:xfrm>
              <a:off x="15255751"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8" name="Rechteck 47"/>
            <p:cNvSpPr/>
            <p:nvPr/>
          </p:nvSpPr>
          <p:spPr>
            <a:xfrm>
              <a:off x="22802686" y="10777467"/>
              <a:ext cx="3562066" cy="3833579"/>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8" name="Rechteck 57"/>
            <p:cNvSpPr/>
            <p:nvPr/>
          </p:nvSpPr>
          <p:spPr>
            <a:xfrm>
              <a:off x="19066337" y="10782486"/>
              <a:ext cx="3562066"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Rechteck 59"/>
            <p:cNvSpPr/>
            <p:nvPr/>
          </p:nvSpPr>
          <p:spPr>
            <a:xfrm>
              <a:off x="15289412" y="12792599"/>
              <a:ext cx="7334994" cy="1822165"/>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97" name="Gruppieren 96"/>
          <p:cNvGrpSpPr/>
          <p:nvPr/>
        </p:nvGrpSpPr>
        <p:grpSpPr>
          <a:xfrm>
            <a:off x="15357992" y="15197179"/>
            <a:ext cx="13183988" cy="5449751"/>
            <a:chOff x="15289412" y="15197179"/>
            <a:chExt cx="13183988" cy="5449751"/>
          </a:xfrm>
        </p:grpSpPr>
        <p:sp>
          <p:nvSpPr>
            <p:cNvPr id="78" name="Rechteck 77"/>
            <p:cNvSpPr/>
            <p:nvPr/>
          </p:nvSpPr>
          <p:spPr>
            <a:xfrm>
              <a:off x="24105748" y="15203218"/>
              <a:ext cx="4367652"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95" name="Gruppieren 94"/>
            <p:cNvGrpSpPr/>
            <p:nvPr/>
          </p:nvGrpSpPr>
          <p:grpSpPr>
            <a:xfrm>
              <a:off x="15289412" y="15197179"/>
              <a:ext cx="13163676" cy="5449751"/>
              <a:chOff x="15289412" y="15669131"/>
              <a:chExt cx="13163676" cy="5449751"/>
            </a:xfrm>
          </p:grpSpPr>
          <p:sp>
            <p:nvSpPr>
              <p:cNvPr id="74" name="Rechteck 73"/>
              <p:cNvSpPr/>
              <p:nvPr/>
            </p:nvSpPr>
            <p:spPr>
              <a:xfrm>
                <a:off x="15289412"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6" name="Rechteck 75"/>
              <p:cNvSpPr/>
              <p:nvPr/>
            </p:nvSpPr>
            <p:spPr>
              <a:xfrm>
                <a:off x="19698613" y="15669131"/>
                <a:ext cx="4366800" cy="663918"/>
              </a:xfrm>
              <a:prstGeom prst="rect">
                <a:avLst/>
              </a:prstGeom>
              <a:solidFill>
                <a:srgbClr val="61A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0" name="Rechteck 79"/>
              <p:cNvSpPr/>
              <p:nvPr/>
            </p:nvSpPr>
            <p:spPr>
              <a:xfrm>
                <a:off x="15304770"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5" name="Rechteck 84"/>
              <p:cNvSpPr/>
              <p:nvPr/>
            </p:nvSpPr>
            <p:spPr>
              <a:xfrm>
                <a:off x="19717107" y="16343392"/>
                <a:ext cx="4335780" cy="4767598"/>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8" name="Rechteck 87"/>
              <p:cNvSpPr/>
              <p:nvPr/>
            </p:nvSpPr>
            <p:spPr>
              <a:xfrm>
                <a:off x="24117308" y="16343392"/>
                <a:ext cx="4335780" cy="4775490"/>
              </a:xfrm>
              <a:prstGeom prst="rect">
                <a:avLst/>
              </a:prstGeom>
              <a:noFill/>
              <a:ln w="28575">
                <a:solidFill>
                  <a:srgbClr val="61A4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sp>
        <p:nvSpPr>
          <p:cNvPr id="92" name="Rechteck 91"/>
          <p:cNvSpPr/>
          <p:nvPr/>
        </p:nvSpPr>
        <p:spPr>
          <a:xfrm>
            <a:off x="15241163" y="22943404"/>
            <a:ext cx="13747069" cy="11403122"/>
          </a:xfrm>
          <a:prstGeom prst="rect">
            <a:avLst/>
          </a:prstGeom>
        </p:spPr>
        <p:txBody>
          <a:bodyPr wrap="square">
            <a:spAutoFit/>
          </a:bodyPr>
          <a:lstStyle/>
          <a:p>
            <a:pPr>
              <a:buClr>
                <a:srgbClr val="163072"/>
              </a:buClr>
            </a:pPr>
            <a:r>
              <a:rPr lang="de-AT" sz="3500" dirty="0">
                <a:solidFill>
                  <a:srgbClr val="000000"/>
                </a:solidFill>
                <a:latin typeface="Tw Cen MT" panose="020B0602020104020603" pitchFamily="34" charset="0"/>
              </a:rPr>
              <a:t>Hier stehen die Texte mit 35 Pt. Texte mit 35 Pt. Texte mit 35 Pt. Texte mit 35 Pt. Texte mit 35 Pt. Texte mit 35 Pt. Texte mit 35 Pt. Texte mit 35 Pt. Texte mit 35 Pt. Texte mit 35 Pt.</a:t>
            </a:r>
          </a:p>
          <a:p>
            <a:pPr>
              <a:buClr>
                <a:srgbClr val="163072"/>
              </a:buCl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b="1" dirty="0">
              <a:solidFill>
                <a:srgbClr val="163072"/>
              </a:solidFill>
              <a:latin typeface="Tw Cen MT" panose="020B0602020104020603" pitchFamily="34" charset="0"/>
            </a:endParaRPr>
          </a:p>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p:txBody>
      </p:sp>
      <p:sp>
        <p:nvSpPr>
          <p:cNvPr id="93" name="Rechteck 92"/>
          <p:cNvSpPr/>
          <p:nvPr/>
        </p:nvSpPr>
        <p:spPr>
          <a:xfrm>
            <a:off x="15241163" y="35720062"/>
            <a:ext cx="13747069" cy="6555641"/>
          </a:xfrm>
          <a:prstGeom prst="rect">
            <a:avLst/>
          </a:prstGeom>
        </p:spPr>
        <p:txBody>
          <a:bodyPr wrap="square">
            <a:spAutoFit/>
          </a:bodyPr>
          <a:lstStyle/>
          <a:p>
            <a:pPr>
              <a:buClr>
                <a:srgbClr val="163072"/>
              </a:buClr>
            </a:pPr>
            <a:r>
              <a:rPr lang="de-AT" sz="3500" b="1" dirty="0">
                <a:solidFill>
                  <a:srgbClr val="163072"/>
                </a:solidFill>
                <a:latin typeface="Tw Cen MT" panose="020B0602020104020603" pitchFamily="34" charset="0"/>
              </a:rPr>
              <a:t>Subheadline 35 Pt.</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endParaRPr lang="de-AT" sz="3500" dirty="0">
              <a:solidFill>
                <a:srgbClr val="000000"/>
              </a:solidFill>
              <a:latin typeface="Tw Cen MT" panose="020B0602020104020603" pitchFamily="34" charset="0"/>
            </a:endParaRP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marL="571500" indent="-571500">
              <a:buClr>
                <a:srgbClr val="163072"/>
              </a:buClr>
              <a:buFont typeface="Arial" panose="020B0604020202020204" pitchFamily="34" charset="0"/>
              <a:buChar char="•"/>
            </a:pPr>
            <a:r>
              <a:rPr lang="de-AT" sz="3500" dirty="0">
                <a:solidFill>
                  <a:srgbClr val="000000"/>
                </a:solidFill>
                <a:latin typeface="Tw Cen MT" panose="020B0602020104020603" pitchFamily="34" charset="0"/>
              </a:rPr>
              <a:t>Aufzählungen, Kreise dunkelblau </a:t>
            </a:r>
            <a:r>
              <a:rPr lang="pt-BR" sz="3500" dirty="0">
                <a:solidFill>
                  <a:srgbClr val="000000"/>
                </a:solidFill>
                <a:latin typeface="Tw Cen MT" panose="020B0602020104020603" pitchFamily="34" charset="0"/>
              </a:rPr>
              <a:t>R: 22 G: 48 Blau: 114. 35 Pt</a:t>
            </a:r>
            <a:r>
              <a:rPr lang="de-AT" sz="3500" dirty="0">
                <a:solidFill>
                  <a:srgbClr val="000000"/>
                </a:solidFill>
                <a:latin typeface="Tw Cen MT" panose="020B0602020104020603" pitchFamily="34" charset="0"/>
              </a:rPr>
              <a:t> </a:t>
            </a:r>
          </a:p>
          <a:p>
            <a:pPr>
              <a:buClr>
                <a:srgbClr val="163072"/>
              </a:buClr>
            </a:pPr>
            <a:endParaRPr lang="de-AT" sz="3500" dirty="0">
              <a:solidFill>
                <a:srgbClr val="000000"/>
              </a:solidFill>
              <a:latin typeface="Tw Cen MT" panose="020B0602020104020603" pitchFamily="34" charset="0"/>
            </a:endParaRPr>
          </a:p>
        </p:txBody>
      </p:sp>
    </p:spTree>
    <p:extLst>
      <p:ext uri="{BB962C8B-B14F-4D97-AF65-F5344CB8AC3E}">
        <p14:creationId xmlns:p14="http://schemas.microsoft.com/office/powerpoint/2010/main" val="22910425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9BF0ECDE-3F5C-4571-A2FE-9644E5712E22}" vid="{A5276A7F-24B9-41A7-97B5-549D0B5EEA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A0_Plakatvorlage</Template>
  <TotalTime>0</TotalTime>
  <Words>6555</Words>
  <Application>Microsoft Macintosh PowerPoint</Application>
  <PresentationFormat>Benutzerdefiniert</PresentationFormat>
  <Paragraphs>395</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Tw Cen MT</vt:lpstr>
      <vt:lpstr>Office Theme</vt:lpstr>
      <vt:lpstr>PowerPoint-Präsentation</vt:lpstr>
      <vt:lpstr>PowerPoint-Präsentation</vt:lpstr>
      <vt:lpstr>PowerPoint-Präsentation</vt:lpstr>
      <vt:lpstr>PowerPoint-Präsentation</vt:lpstr>
      <vt:lpstr>PowerPoint-Präsentation</vt:lpstr>
    </vt:vector>
  </TitlesOfParts>
  <Company>FH Wiener Neustadt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Minatti Pia</dc:creator>
  <cp:lastModifiedBy>Claudia Baumgartner</cp:lastModifiedBy>
  <cp:revision>21</cp:revision>
  <dcterms:created xsi:type="dcterms:W3CDTF">2017-05-10T09:25:06Z</dcterms:created>
  <dcterms:modified xsi:type="dcterms:W3CDTF">2022-05-21T11:57:09Z</dcterms:modified>
</cp:coreProperties>
</file>